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 id="2147483661" r:id="rId2"/>
  </p:sldMasterIdLst>
  <p:handoutMasterIdLst>
    <p:handoutMasterId r:id="rId58"/>
  </p:handoutMasterIdLst>
  <p:sldIdLst>
    <p:sldId id="362" r:id="rId3"/>
    <p:sldId id="384" r:id="rId4"/>
    <p:sldId id="385" r:id="rId5"/>
    <p:sldId id="318" r:id="rId6"/>
    <p:sldId id="319" r:id="rId7"/>
    <p:sldId id="320" r:id="rId8"/>
    <p:sldId id="323" r:id="rId9"/>
    <p:sldId id="361" r:id="rId10"/>
    <p:sldId id="360" r:id="rId11"/>
    <p:sldId id="321" r:id="rId12"/>
    <p:sldId id="344" r:id="rId13"/>
    <p:sldId id="364" r:id="rId14"/>
    <p:sldId id="257" r:id="rId15"/>
    <p:sldId id="371" r:id="rId16"/>
    <p:sldId id="314" r:id="rId17"/>
    <p:sldId id="291" r:id="rId18"/>
    <p:sldId id="342" r:id="rId19"/>
    <p:sldId id="368" r:id="rId20"/>
    <p:sldId id="315" r:id="rId21"/>
    <p:sldId id="343" r:id="rId22"/>
    <p:sldId id="270" r:id="rId23"/>
    <p:sldId id="372" r:id="rId24"/>
    <p:sldId id="345" r:id="rId25"/>
    <p:sldId id="373" r:id="rId26"/>
    <p:sldId id="351" r:id="rId27"/>
    <p:sldId id="325" r:id="rId28"/>
    <p:sldId id="324" r:id="rId29"/>
    <p:sldId id="346" r:id="rId30"/>
    <p:sldId id="329" r:id="rId31"/>
    <p:sldId id="347" r:id="rId32"/>
    <p:sldId id="348" r:id="rId33"/>
    <p:sldId id="349" r:id="rId34"/>
    <p:sldId id="350" r:id="rId35"/>
    <p:sldId id="356" r:id="rId36"/>
    <p:sldId id="357" r:id="rId37"/>
    <p:sldId id="358" r:id="rId38"/>
    <p:sldId id="379" r:id="rId39"/>
    <p:sldId id="376" r:id="rId40"/>
    <p:sldId id="378" r:id="rId41"/>
    <p:sldId id="331" r:id="rId42"/>
    <p:sldId id="336" r:id="rId43"/>
    <p:sldId id="340" r:id="rId44"/>
    <p:sldId id="264" r:id="rId45"/>
    <p:sldId id="381" r:id="rId46"/>
    <p:sldId id="311" r:id="rId47"/>
    <p:sldId id="383" r:id="rId48"/>
    <p:sldId id="271" r:id="rId49"/>
    <p:sldId id="369" r:id="rId50"/>
    <p:sldId id="312" r:id="rId51"/>
    <p:sldId id="382" r:id="rId52"/>
    <p:sldId id="273" r:id="rId53"/>
    <p:sldId id="313" r:id="rId54"/>
    <p:sldId id="326" r:id="rId55"/>
    <p:sldId id="327" r:id="rId56"/>
    <p:sldId id="328" r:id="rId57"/>
  </p:sldIdLst>
  <p:sldSz cx="10058400" cy="7772400"/>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1273" autoAdjust="0"/>
    <p:restoredTop sz="94540" autoAdjust="0"/>
  </p:normalViewPr>
  <p:slideViewPr>
    <p:cSldViewPr>
      <p:cViewPr>
        <p:scale>
          <a:sx n="100" d="100"/>
          <a:sy n="100" d="100"/>
        </p:scale>
        <p:origin x="78" y="744"/>
      </p:cViewPr>
      <p:guideLst>
        <p:guide orient="horz" pos="2448"/>
        <p:guide pos="31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99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99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99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5698513-DD13-4F01-9DDA-DF66AA5CC5AB}" type="slidenum">
              <a:rPr lang="en-US"/>
              <a:pPr/>
              <a:t>‹#›</a:t>
            </a:fld>
            <a:endParaRPr lang="en-US"/>
          </a:p>
        </p:txBody>
      </p:sp>
    </p:spTree>
    <p:extLst>
      <p:ext uri="{BB962C8B-B14F-4D97-AF65-F5344CB8AC3E}">
        <p14:creationId xmlns:p14="http://schemas.microsoft.com/office/powerpoint/2010/main" val="34411984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35170" name="Group 2"/>
          <p:cNvGrpSpPr>
            <a:grpSpLocks/>
          </p:cNvGrpSpPr>
          <p:nvPr/>
        </p:nvGrpSpPr>
        <p:grpSpPr bwMode="auto">
          <a:xfrm>
            <a:off x="0" y="2763838"/>
            <a:ext cx="9910763" cy="1192212"/>
            <a:chOff x="0" y="1536"/>
            <a:chExt cx="5675" cy="663"/>
          </a:xfrm>
        </p:grpSpPr>
        <p:grpSp>
          <p:nvGrpSpPr>
            <p:cNvPr id="135171" name="Group 3"/>
            <p:cNvGrpSpPr>
              <a:grpSpLocks/>
            </p:cNvGrpSpPr>
            <p:nvPr/>
          </p:nvGrpSpPr>
          <p:grpSpPr bwMode="auto">
            <a:xfrm>
              <a:off x="183" y="1604"/>
              <a:ext cx="448" cy="299"/>
              <a:chOff x="720" y="336"/>
              <a:chExt cx="624" cy="432"/>
            </a:xfrm>
          </p:grpSpPr>
          <p:sp>
            <p:nvSpPr>
              <p:cNvPr id="13517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endParaRPr lang="en-US"/>
              </a:p>
            </p:txBody>
          </p:sp>
          <p:sp>
            <p:nvSpPr>
              <p:cNvPr id="13517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endParaRPr lang="en-US"/>
              </a:p>
            </p:txBody>
          </p:sp>
        </p:grpSp>
        <p:grpSp>
          <p:nvGrpSpPr>
            <p:cNvPr id="135174" name="Group 6"/>
            <p:cNvGrpSpPr>
              <a:grpSpLocks/>
            </p:cNvGrpSpPr>
            <p:nvPr/>
          </p:nvGrpSpPr>
          <p:grpSpPr bwMode="auto">
            <a:xfrm>
              <a:off x="261" y="1870"/>
              <a:ext cx="465" cy="299"/>
              <a:chOff x="912" y="2640"/>
              <a:chExt cx="672" cy="432"/>
            </a:xfrm>
          </p:grpSpPr>
          <p:sp>
            <p:nvSpPr>
              <p:cNvPr id="135175"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endParaRPr lang="en-US"/>
              </a:p>
            </p:txBody>
          </p:sp>
          <p:sp>
            <p:nvSpPr>
              <p:cNvPr id="135176"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endParaRPr lang="en-US"/>
              </a:p>
            </p:txBody>
          </p:sp>
        </p:grpSp>
        <p:sp>
          <p:nvSpPr>
            <p:cNvPr id="13517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endParaRPr lang="en-US"/>
            </a:p>
          </p:txBody>
        </p:sp>
        <p:sp>
          <p:nvSpPr>
            <p:cNvPr id="13517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endParaRPr lang="en-US"/>
            </a:p>
          </p:txBody>
        </p:sp>
        <p:sp>
          <p:nvSpPr>
            <p:cNvPr id="13517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n-US"/>
            </a:p>
          </p:txBody>
        </p:sp>
      </p:grpSp>
      <p:sp>
        <p:nvSpPr>
          <p:cNvPr id="135180" name="Rectangle 12"/>
          <p:cNvSpPr>
            <a:spLocks noGrp="1" noChangeArrowheads="1"/>
          </p:cNvSpPr>
          <p:nvPr>
            <p:ph type="ctrTitle"/>
          </p:nvPr>
        </p:nvSpPr>
        <p:spPr>
          <a:xfrm>
            <a:off x="1089025" y="1900238"/>
            <a:ext cx="8550275" cy="1657350"/>
          </a:xfrm>
        </p:spPr>
        <p:txBody>
          <a:bodyPr/>
          <a:lstStyle>
            <a:lvl1pPr>
              <a:defRPr/>
            </a:lvl1pPr>
          </a:lstStyle>
          <a:p>
            <a:r>
              <a:rPr lang="en-US"/>
              <a:t>Click to edit Master title style</a:t>
            </a:r>
          </a:p>
        </p:txBody>
      </p:sp>
      <p:sp>
        <p:nvSpPr>
          <p:cNvPr id="135181" name="Rectangle 13"/>
          <p:cNvSpPr>
            <a:spLocks noGrp="1" noChangeArrowheads="1"/>
          </p:cNvSpPr>
          <p:nvPr>
            <p:ph type="subTitle" idx="1"/>
          </p:nvPr>
        </p:nvSpPr>
        <p:spPr>
          <a:xfrm>
            <a:off x="1508125" y="4403725"/>
            <a:ext cx="7042150" cy="1987550"/>
          </a:xfrm>
        </p:spPr>
        <p:txBody>
          <a:bodyPr/>
          <a:lstStyle>
            <a:lvl1pPr marL="0" indent="0" algn="ctr">
              <a:buFont typeface="Wingdings" pitchFamily="2" charset="2"/>
              <a:buNone/>
              <a:defRPr/>
            </a:lvl1pPr>
          </a:lstStyle>
          <a:p>
            <a:r>
              <a:rPr lang="en-US"/>
              <a:t>Click to edit Master subtitle style</a:t>
            </a:r>
          </a:p>
        </p:txBody>
      </p:sp>
      <p:sp>
        <p:nvSpPr>
          <p:cNvPr id="135182" name="Rectangle 14"/>
          <p:cNvSpPr>
            <a:spLocks noGrp="1" noChangeArrowheads="1"/>
          </p:cNvSpPr>
          <p:nvPr>
            <p:ph type="dt" sz="half" idx="2"/>
          </p:nvPr>
        </p:nvSpPr>
        <p:spPr>
          <a:xfrm>
            <a:off x="1089025" y="7081838"/>
            <a:ext cx="2095500" cy="517525"/>
          </a:xfrm>
        </p:spPr>
        <p:txBody>
          <a:bodyPr/>
          <a:lstStyle>
            <a:lvl1pPr>
              <a:defRPr>
                <a:solidFill>
                  <a:schemeClr val="bg2"/>
                </a:solidFill>
              </a:defRPr>
            </a:lvl1pPr>
          </a:lstStyle>
          <a:p>
            <a:endParaRPr lang="en-US"/>
          </a:p>
        </p:txBody>
      </p:sp>
      <p:sp>
        <p:nvSpPr>
          <p:cNvPr id="135183" name="Rectangle 15"/>
          <p:cNvSpPr>
            <a:spLocks noGrp="1" noChangeArrowheads="1"/>
          </p:cNvSpPr>
          <p:nvPr>
            <p:ph type="ftr" sz="quarter" idx="3"/>
          </p:nvPr>
        </p:nvSpPr>
        <p:spPr>
          <a:xfrm>
            <a:off x="3771900" y="7081838"/>
            <a:ext cx="3184525" cy="517525"/>
          </a:xfrm>
        </p:spPr>
        <p:txBody>
          <a:bodyPr/>
          <a:lstStyle>
            <a:lvl1pPr>
              <a:defRPr>
                <a:solidFill>
                  <a:schemeClr val="bg2"/>
                </a:solidFill>
              </a:defRPr>
            </a:lvl1pPr>
          </a:lstStyle>
          <a:p>
            <a:endParaRPr lang="en-US"/>
          </a:p>
        </p:txBody>
      </p:sp>
      <p:sp>
        <p:nvSpPr>
          <p:cNvPr id="135184" name="Rectangle 16"/>
          <p:cNvSpPr>
            <a:spLocks noGrp="1" noChangeArrowheads="1"/>
          </p:cNvSpPr>
          <p:nvPr>
            <p:ph type="sldNum" sz="quarter" idx="4"/>
          </p:nvPr>
        </p:nvSpPr>
        <p:spPr>
          <a:xfrm>
            <a:off x="7543800" y="7081838"/>
            <a:ext cx="2095500" cy="517525"/>
          </a:xfrm>
        </p:spPr>
        <p:txBody>
          <a:bodyPr/>
          <a:lstStyle>
            <a:lvl1pPr>
              <a:defRPr>
                <a:solidFill>
                  <a:schemeClr val="bg2"/>
                </a:solidFill>
              </a:defRPr>
            </a:lvl1pPr>
          </a:lstStyle>
          <a:p>
            <a:fld id="{23810791-8CA6-47F7-9070-145555C89A6D}" type="slidenum">
              <a:rPr lang="en-US"/>
              <a:pPr/>
              <a:t>‹#›</a:t>
            </a:fld>
            <a:endParaRPr lang="en-US"/>
          </a:p>
        </p:txBody>
      </p:sp>
    </p:spTree>
  </p:cSld>
  <p:clrMapOvr>
    <a:masterClrMapping/>
  </p:clrMapOvr>
  <p:transition advTm="1500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5DBA8E1-98C4-43C9-AA2E-E62C4CB9D4E4}" type="slidenum">
              <a:rPr lang="en-US"/>
              <a:pPr/>
              <a:t>‹#›</a:t>
            </a:fld>
            <a:endParaRPr lang="en-US"/>
          </a:p>
        </p:txBody>
      </p:sp>
    </p:spTree>
  </p:cSld>
  <p:clrMapOvr>
    <a:masterClrMapping/>
  </p:clrMapOvr>
  <p:transition advTm="1500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05725" y="242888"/>
            <a:ext cx="2144713" cy="67071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66825" y="242888"/>
            <a:ext cx="6286500" cy="67071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631A0DC-2E4B-45C6-BFED-F2053229C09C}" type="slidenum">
              <a:rPr lang="en-US"/>
              <a:pPr/>
              <a:t>‹#›</a:t>
            </a:fld>
            <a:endParaRPr lang="en-US"/>
          </a:p>
        </p:txBody>
      </p:sp>
    </p:spTree>
  </p:cSld>
  <p:clrMapOvr>
    <a:masterClrMapping/>
  </p:clrMapOvr>
  <p:transition advTm="1500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414588"/>
            <a:ext cx="8550275" cy="166528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125" y="4403725"/>
            <a:ext cx="7042150" cy="19875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833715A-9C51-4ABF-BE93-17B91220B7B1}" type="slidenum">
              <a:rPr lang="en-US"/>
              <a:pPr/>
              <a:t>‹#›</a:t>
            </a:fld>
            <a:endParaRPr lang="en-US"/>
          </a:p>
        </p:txBody>
      </p:sp>
    </p:spTree>
  </p:cSld>
  <p:clrMapOvr>
    <a:masterClrMapping/>
  </p:clrMapOvr>
  <p:transition advTm="1500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898DD14-FC1E-4308-8706-B8EF5D959FEA}" type="slidenum">
              <a:rPr lang="en-US"/>
              <a:pPr/>
              <a:t>‹#›</a:t>
            </a:fld>
            <a:endParaRPr lang="en-US"/>
          </a:p>
        </p:txBody>
      </p:sp>
    </p:spTree>
  </p:cSld>
  <p:clrMapOvr>
    <a:masterClrMapping/>
  </p:clrMapOvr>
  <p:transition advTm="15000">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174070C-A671-4C07-9001-F181002A4093}" type="slidenum">
              <a:rPr lang="en-US"/>
              <a:pPr/>
              <a:t>‹#›</a:t>
            </a:fld>
            <a:endParaRPr lang="en-US"/>
          </a:p>
        </p:txBody>
      </p:sp>
    </p:spTree>
  </p:cSld>
  <p:clrMapOvr>
    <a:masterClrMapping/>
  </p:clrMapOvr>
  <p:transition advTm="15000">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812925"/>
            <a:ext cx="4449762" cy="513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812925"/>
            <a:ext cx="4449763" cy="513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961E4FB-9AE5-4081-8281-C6DD2CEC9362}" type="slidenum">
              <a:rPr lang="en-US"/>
              <a:pPr/>
              <a:t>‹#›</a:t>
            </a:fld>
            <a:endParaRPr lang="en-US"/>
          </a:p>
        </p:txBody>
      </p:sp>
    </p:spTree>
  </p:cSld>
  <p:clrMapOvr>
    <a:masterClrMapping/>
  </p:clrMapOvr>
  <p:transition advTm="15000">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06C4DB3-BDCE-4B00-9495-FFD347541700}" type="slidenum">
              <a:rPr lang="en-US"/>
              <a:pPr/>
              <a:t>‹#›</a:t>
            </a:fld>
            <a:endParaRPr lang="en-US"/>
          </a:p>
        </p:txBody>
      </p:sp>
    </p:spTree>
  </p:cSld>
  <p:clrMapOvr>
    <a:masterClrMapping/>
  </p:clrMapOvr>
  <p:transition advTm="15000">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B07982F-0E14-4B70-9975-F2905EAAC326}" type="slidenum">
              <a:rPr lang="en-US"/>
              <a:pPr/>
              <a:t>‹#›</a:t>
            </a:fld>
            <a:endParaRPr lang="en-US"/>
          </a:p>
        </p:txBody>
      </p:sp>
    </p:spTree>
  </p:cSld>
  <p:clrMapOvr>
    <a:masterClrMapping/>
  </p:clrMapOvr>
  <p:transition advTm="15000">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B6E859A-5001-4099-9C44-7EDA61A9264C}" type="slidenum">
              <a:rPr lang="en-US"/>
              <a:pPr/>
              <a:t>‹#›</a:t>
            </a:fld>
            <a:endParaRPr lang="en-US"/>
          </a:p>
        </p:txBody>
      </p:sp>
    </p:spTree>
  </p:cSld>
  <p:clrMapOvr>
    <a:masterClrMapping/>
  </p:clrMapOvr>
  <p:transition advTm="15000">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BC7B1F8-D09C-48D8-9B01-76F0745CF410}" type="slidenum">
              <a:rPr lang="en-US"/>
              <a:pPr/>
              <a:t>‹#›</a:t>
            </a:fld>
            <a:endParaRPr lang="en-US"/>
          </a:p>
        </p:txBody>
      </p:sp>
    </p:spTree>
  </p:cSld>
  <p:clrMapOvr>
    <a:masterClrMapping/>
  </p:clrMapOvr>
  <p:transition advTm="1500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4B29BB1-8CA4-45EF-9349-BFBEE7A4D584}" type="slidenum">
              <a:rPr lang="en-US"/>
              <a:pPr/>
              <a:t>‹#›</a:t>
            </a:fld>
            <a:endParaRPr lang="en-US"/>
          </a:p>
        </p:txBody>
      </p:sp>
    </p:spTree>
  </p:cSld>
  <p:clrMapOvr>
    <a:masterClrMapping/>
  </p:clrMapOvr>
  <p:transition advTm="15000">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7DDE349-24CA-494D-B1D2-1E132ED9B31D}" type="slidenum">
              <a:rPr lang="en-US"/>
              <a:pPr/>
              <a:t>‹#›</a:t>
            </a:fld>
            <a:endParaRPr lang="en-US"/>
          </a:p>
        </p:txBody>
      </p:sp>
    </p:spTree>
  </p:cSld>
  <p:clrMapOvr>
    <a:masterClrMapping/>
  </p:clrMapOvr>
  <p:transition advTm="15000">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87982D1-0035-41FB-93E7-79A4542ED888}" type="slidenum">
              <a:rPr lang="en-US"/>
              <a:pPr/>
              <a:t>‹#›</a:t>
            </a:fld>
            <a:endParaRPr lang="en-US"/>
          </a:p>
        </p:txBody>
      </p:sp>
    </p:spTree>
  </p:cSld>
  <p:clrMapOvr>
    <a:masterClrMapping/>
  </p:clrMapOvr>
  <p:transition advTm="15000">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311150"/>
            <a:ext cx="2262188" cy="6632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11150"/>
            <a:ext cx="6637337" cy="6632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7441F72-2268-4036-8791-699713BEDD5F}" type="slidenum">
              <a:rPr lang="en-US"/>
              <a:pPr/>
              <a:t>‹#›</a:t>
            </a:fld>
            <a:endParaRPr lang="en-US"/>
          </a:p>
        </p:txBody>
      </p:sp>
    </p:spTree>
  </p:cSld>
  <p:clrMapOvr>
    <a:masterClrMapping/>
  </p:clrMapOvr>
  <p:transition advTm="15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C3DFCB0-93AF-4C62-B437-BC0C9A34D877}" type="slidenum">
              <a:rPr lang="en-US"/>
              <a:pPr/>
              <a:t>‹#›</a:t>
            </a:fld>
            <a:endParaRPr lang="en-US"/>
          </a:p>
        </p:txBody>
      </p:sp>
    </p:spTree>
  </p:cSld>
  <p:clrMapOvr>
    <a:masterClrMapping/>
  </p:clrMapOvr>
  <p:transition advTm="15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01750" y="2286000"/>
            <a:ext cx="4197350" cy="466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51500" y="2286000"/>
            <a:ext cx="4198938" cy="466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2BCE65D-808E-4586-96BA-B82173ECAB4F}" type="slidenum">
              <a:rPr lang="en-US"/>
              <a:pPr/>
              <a:t>‹#›</a:t>
            </a:fld>
            <a:endParaRPr lang="en-US"/>
          </a:p>
        </p:txBody>
      </p:sp>
    </p:spTree>
  </p:cSld>
  <p:clrMapOvr>
    <a:masterClrMapping/>
  </p:clrMapOvr>
  <p:transition advTm="15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33E463D-39AC-4737-936E-FECFAE85FAF9}" type="slidenum">
              <a:rPr lang="en-US"/>
              <a:pPr/>
              <a:t>‹#›</a:t>
            </a:fld>
            <a:endParaRPr lang="en-US"/>
          </a:p>
        </p:txBody>
      </p:sp>
    </p:spTree>
  </p:cSld>
  <p:clrMapOvr>
    <a:masterClrMapping/>
  </p:clrMapOvr>
  <p:transition advTm="150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4DF29ED-4828-4078-BECE-496E995CF092}" type="slidenum">
              <a:rPr lang="en-US"/>
              <a:pPr/>
              <a:t>‹#›</a:t>
            </a:fld>
            <a:endParaRPr lang="en-US"/>
          </a:p>
        </p:txBody>
      </p:sp>
    </p:spTree>
  </p:cSld>
  <p:clrMapOvr>
    <a:masterClrMapping/>
  </p:clrMapOvr>
  <p:transition advTm="1500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CF939A5-3D8D-4AFD-95BB-AF01F80C1F77}" type="slidenum">
              <a:rPr lang="en-US"/>
              <a:pPr/>
              <a:t>‹#›</a:t>
            </a:fld>
            <a:endParaRPr lang="en-US"/>
          </a:p>
        </p:txBody>
      </p:sp>
    </p:spTree>
  </p:cSld>
  <p:clrMapOvr>
    <a:masterClrMapping/>
  </p:clrMapOvr>
  <p:transition advTm="1500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8617658-2F31-4A13-94D9-4C9F16D60A45}" type="slidenum">
              <a:rPr lang="en-US"/>
              <a:pPr/>
              <a:t>‹#›</a:t>
            </a:fld>
            <a:endParaRPr lang="en-US"/>
          </a:p>
        </p:txBody>
      </p:sp>
    </p:spTree>
  </p:cSld>
  <p:clrMapOvr>
    <a:masterClrMapping/>
  </p:clrMapOvr>
  <p:transition advTm="1500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CCFB8DB-71F3-4F04-9B87-63E233920784}" type="slidenum">
              <a:rPr lang="en-US"/>
              <a:pPr/>
              <a:t>‹#›</a:t>
            </a:fld>
            <a:endParaRPr lang="en-US"/>
          </a:p>
        </p:txBody>
      </p:sp>
    </p:spTree>
  </p:cSld>
  <p:clrMapOvr>
    <a:masterClrMapping/>
  </p:clrMapOvr>
  <p:transition advTm="1500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146" name="Rectangle 2"/>
          <p:cNvSpPr>
            <a:spLocks noChangeArrowheads="1"/>
          </p:cNvSpPr>
          <p:nvPr/>
        </p:nvSpPr>
        <p:spPr bwMode="ltGray">
          <a:xfrm>
            <a:off x="458788" y="1244600"/>
            <a:ext cx="482600" cy="538163"/>
          </a:xfrm>
          <a:prstGeom prst="rect">
            <a:avLst/>
          </a:prstGeom>
          <a:solidFill>
            <a:schemeClr val="accent2"/>
          </a:solidFill>
          <a:ln w="9525">
            <a:noFill/>
            <a:miter lim="800000"/>
            <a:headEnd/>
            <a:tailEnd/>
          </a:ln>
          <a:effectLst/>
        </p:spPr>
        <p:txBody>
          <a:bodyPr wrap="none" lIns="101775" tIns="50888" rIns="101775" bIns="50888" anchor="ctr"/>
          <a:lstStyle/>
          <a:p>
            <a:pPr algn="ctr" defTabSz="1019175"/>
            <a:endParaRPr kumimoji="1" lang="en-US" sz="2700">
              <a:latin typeface="Tahoma" pitchFamily="34" charset="0"/>
            </a:endParaRPr>
          </a:p>
        </p:txBody>
      </p:sp>
      <p:sp>
        <p:nvSpPr>
          <p:cNvPr id="134147" name="Rectangle 3"/>
          <p:cNvSpPr>
            <a:spLocks noChangeArrowheads="1"/>
          </p:cNvSpPr>
          <p:nvPr/>
        </p:nvSpPr>
        <p:spPr bwMode="ltGray">
          <a:xfrm>
            <a:off x="879475" y="1244600"/>
            <a:ext cx="361950" cy="5381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lIns="101775" tIns="50888" rIns="101775" bIns="50888" anchor="ctr"/>
          <a:lstStyle/>
          <a:p>
            <a:pPr algn="ctr" defTabSz="1019175"/>
            <a:endParaRPr kumimoji="1" lang="en-US" sz="2700">
              <a:latin typeface="Tahoma" pitchFamily="34" charset="0"/>
            </a:endParaRPr>
          </a:p>
        </p:txBody>
      </p:sp>
      <p:sp>
        <p:nvSpPr>
          <p:cNvPr id="134148" name="Rectangle 4"/>
          <p:cNvSpPr>
            <a:spLocks noChangeArrowheads="1"/>
          </p:cNvSpPr>
          <p:nvPr/>
        </p:nvSpPr>
        <p:spPr bwMode="ltGray">
          <a:xfrm>
            <a:off x="595313" y="1724025"/>
            <a:ext cx="465137" cy="538163"/>
          </a:xfrm>
          <a:prstGeom prst="rect">
            <a:avLst/>
          </a:prstGeom>
          <a:solidFill>
            <a:schemeClr val="folHlink"/>
          </a:solidFill>
          <a:ln w="9525">
            <a:noFill/>
            <a:miter lim="800000"/>
            <a:headEnd/>
            <a:tailEnd/>
          </a:ln>
          <a:effectLst/>
        </p:spPr>
        <p:txBody>
          <a:bodyPr wrap="none" lIns="101775" tIns="50888" rIns="101775" bIns="50888" anchor="ctr"/>
          <a:lstStyle/>
          <a:p>
            <a:pPr algn="ctr" defTabSz="1019175"/>
            <a:endParaRPr kumimoji="1" lang="en-US" sz="2700">
              <a:latin typeface="Tahoma" pitchFamily="34" charset="0"/>
            </a:endParaRPr>
          </a:p>
        </p:txBody>
      </p:sp>
      <p:sp>
        <p:nvSpPr>
          <p:cNvPr id="134149" name="Rectangle 5"/>
          <p:cNvSpPr>
            <a:spLocks noChangeArrowheads="1"/>
          </p:cNvSpPr>
          <p:nvPr/>
        </p:nvSpPr>
        <p:spPr bwMode="ltGray">
          <a:xfrm>
            <a:off x="1001713" y="1724025"/>
            <a:ext cx="406400" cy="5381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lIns="101775" tIns="50888" rIns="101775" bIns="50888" anchor="ctr"/>
          <a:lstStyle/>
          <a:p>
            <a:pPr algn="ctr" defTabSz="1019175"/>
            <a:endParaRPr kumimoji="1" lang="en-US" sz="2700">
              <a:latin typeface="Tahoma" pitchFamily="34" charset="0"/>
            </a:endParaRPr>
          </a:p>
        </p:txBody>
      </p:sp>
      <p:sp>
        <p:nvSpPr>
          <p:cNvPr id="134150" name="Rectangle 6"/>
          <p:cNvSpPr>
            <a:spLocks noChangeArrowheads="1"/>
          </p:cNvSpPr>
          <p:nvPr/>
        </p:nvSpPr>
        <p:spPr bwMode="ltGray">
          <a:xfrm>
            <a:off x="139700" y="1641475"/>
            <a:ext cx="615950" cy="477838"/>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lIns="101775" tIns="50888" rIns="101775" bIns="50888" anchor="ctr"/>
          <a:lstStyle/>
          <a:p>
            <a:pPr algn="ctr" defTabSz="1019175"/>
            <a:endParaRPr kumimoji="1" lang="en-US" sz="2700">
              <a:latin typeface="Tahoma" pitchFamily="34" charset="0"/>
            </a:endParaRPr>
          </a:p>
        </p:txBody>
      </p:sp>
      <p:sp>
        <p:nvSpPr>
          <p:cNvPr id="134151" name="Rectangle 7"/>
          <p:cNvSpPr>
            <a:spLocks noChangeArrowheads="1"/>
          </p:cNvSpPr>
          <p:nvPr/>
        </p:nvSpPr>
        <p:spPr bwMode="gray">
          <a:xfrm>
            <a:off x="838200" y="1122363"/>
            <a:ext cx="34925" cy="1193800"/>
          </a:xfrm>
          <a:prstGeom prst="rect">
            <a:avLst/>
          </a:prstGeom>
          <a:solidFill>
            <a:schemeClr val="bg2"/>
          </a:solidFill>
          <a:ln w="9525">
            <a:noFill/>
            <a:miter lim="800000"/>
            <a:headEnd/>
            <a:tailEnd/>
          </a:ln>
          <a:effectLst/>
        </p:spPr>
        <p:txBody>
          <a:bodyPr wrap="none" lIns="101775" tIns="50888" rIns="101775" bIns="50888" anchor="ctr"/>
          <a:lstStyle/>
          <a:p>
            <a:pPr algn="ctr" defTabSz="1019175"/>
            <a:endParaRPr kumimoji="1" lang="en-US" sz="2700">
              <a:latin typeface="Tahoma" pitchFamily="34" charset="0"/>
            </a:endParaRPr>
          </a:p>
        </p:txBody>
      </p:sp>
      <p:sp>
        <p:nvSpPr>
          <p:cNvPr id="134152" name="Rectangle 8"/>
          <p:cNvSpPr>
            <a:spLocks noChangeArrowheads="1"/>
          </p:cNvSpPr>
          <p:nvPr/>
        </p:nvSpPr>
        <p:spPr bwMode="gray">
          <a:xfrm>
            <a:off x="487363" y="2019300"/>
            <a:ext cx="9048750" cy="34925"/>
          </a:xfrm>
          <a:prstGeom prst="rect">
            <a:avLst/>
          </a:prstGeom>
          <a:gradFill rotWithShape="0">
            <a:gsLst>
              <a:gs pos="0">
                <a:schemeClr val="bg2"/>
              </a:gs>
              <a:gs pos="100000">
                <a:schemeClr val="bg1"/>
              </a:gs>
            </a:gsLst>
            <a:lin ang="0" scaled="1"/>
          </a:gradFill>
          <a:ln w="9525">
            <a:noFill/>
            <a:miter lim="800000"/>
            <a:headEnd/>
            <a:tailEnd/>
          </a:ln>
          <a:effectLst/>
        </p:spPr>
        <p:txBody>
          <a:bodyPr wrap="none" lIns="101775" tIns="50888" rIns="101775" bIns="50888" anchor="ctr"/>
          <a:lstStyle/>
          <a:p>
            <a:pPr algn="ctr" defTabSz="1019175"/>
            <a:endParaRPr kumimoji="1" lang="en-US" sz="2700">
              <a:latin typeface="Tahoma" pitchFamily="34" charset="0"/>
            </a:endParaRPr>
          </a:p>
        </p:txBody>
      </p:sp>
      <p:sp>
        <p:nvSpPr>
          <p:cNvPr id="134153" name="Rectangle 9"/>
          <p:cNvSpPr>
            <a:spLocks noGrp="1" noChangeArrowheads="1"/>
          </p:cNvSpPr>
          <p:nvPr>
            <p:ph type="title"/>
          </p:nvPr>
        </p:nvSpPr>
        <p:spPr bwMode="auto">
          <a:xfrm>
            <a:off x="1266825" y="242888"/>
            <a:ext cx="8570913" cy="1657350"/>
          </a:xfrm>
          <a:prstGeom prst="rect">
            <a:avLst/>
          </a:prstGeom>
          <a:noFill/>
          <a:ln w="9525">
            <a:noFill/>
            <a:miter lim="800000"/>
            <a:headEnd/>
            <a:tailEnd/>
          </a:ln>
          <a:effectLst/>
        </p:spPr>
        <p:txBody>
          <a:bodyPr vert="horz" wrap="square" lIns="101775" tIns="50888" rIns="101775" bIns="50888" numCol="1" anchor="b" anchorCtr="0" compatLnSpc="1">
            <a:prstTxWarp prst="textNoShape">
              <a:avLst/>
            </a:prstTxWarp>
          </a:bodyPr>
          <a:lstStyle/>
          <a:p>
            <a:pPr lvl="0"/>
            <a:r>
              <a:rPr lang="en-US" smtClean="0"/>
              <a:t>Click to edit Master title style</a:t>
            </a:r>
          </a:p>
        </p:txBody>
      </p:sp>
      <p:sp>
        <p:nvSpPr>
          <p:cNvPr id="134154" name="Rectangle 10"/>
          <p:cNvSpPr>
            <a:spLocks noGrp="1" noChangeArrowheads="1"/>
          </p:cNvSpPr>
          <p:nvPr>
            <p:ph type="body" idx="1"/>
          </p:nvPr>
        </p:nvSpPr>
        <p:spPr bwMode="auto">
          <a:xfrm>
            <a:off x="1301750" y="2286000"/>
            <a:ext cx="8548688" cy="4664075"/>
          </a:xfrm>
          <a:prstGeom prst="rect">
            <a:avLst/>
          </a:prstGeom>
          <a:noFill/>
          <a:ln w="9525">
            <a:noFill/>
            <a:miter lim="800000"/>
            <a:headEnd/>
            <a:tailEnd/>
          </a:ln>
          <a:effectLst/>
        </p:spPr>
        <p:txBody>
          <a:bodyPr vert="horz" wrap="square" lIns="101775" tIns="50888" rIns="101775" bIns="5088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4155" name="Rectangle 11"/>
          <p:cNvSpPr>
            <a:spLocks noGrp="1" noChangeArrowheads="1"/>
          </p:cNvSpPr>
          <p:nvPr>
            <p:ph type="dt" sz="half" idx="2"/>
          </p:nvPr>
        </p:nvSpPr>
        <p:spPr bwMode="auto">
          <a:xfrm>
            <a:off x="1277938" y="7075488"/>
            <a:ext cx="2095500" cy="519112"/>
          </a:xfrm>
          <a:prstGeom prst="rect">
            <a:avLst/>
          </a:prstGeom>
          <a:noFill/>
          <a:ln w="9525">
            <a:noFill/>
            <a:miter lim="800000"/>
            <a:headEnd/>
            <a:tailEnd/>
          </a:ln>
          <a:effectLst/>
        </p:spPr>
        <p:txBody>
          <a:bodyPr vert="horz" wrap="square" lIns="101775" tIns="50888" rIns="101775" bIns="50888" numCol="1" anchor="b" anchorCtr="0" compatLnSpc="1">
            <a:prstTxWarp prst="textNoShape">
              <a:avLst/>
            </a:prstTxWarp>
          </a:bodyPr>
          <a:lstStyle>
            <a:lvl1pPr defTabSz="1019175">
              <a:defRPr sz="1600">
                <a:latin typeface="+mn-lt"/>
              </a:defRPr>
            </a:lvl1pPr>
          </a:lstStyle>
          <a:p>
            <a:endParaRPr lang="en-US"/>
          </a:p>
        </p:txBody>
      </p:sp>
      <p:sp>
        <p:nvSpPr>
          <p:cNvPr id="134156" name="Rectangle 12"/>
          <p:cNvSpPr>
            <a:spLocks noGrp="1" noChangeArrowheads="1"/>
          </p:cNvSpPr>
          <p:nvPr>
            <p:ph type="ftr" sz="quarter" idx="3"/>
          </p:nvPr>
        </p:nvSpPr>
        <p:spPr bwMode="auto">
          <a:xfrm>
            <a:off x="4022725" y="7075488"/>
            <a:ext cx="3186113" cy="519112"/>
          </a:xfrm>
          <a:prstGeom prst="rect">
            <a:avLst/>
          </a:prstGeom>
          <a:noFill/>
          <a:ln w="9525">
            <a:noFill/>
            <a:miter lim="800000"/>
            <a:headEnd/>
            <a:tailEnd/>
          </a:ln>
          <a:effectLst/>
        </p:spPr>
        <p:txBody>
          <a:bodyPr vert="horz" wrap="square" lIns="101775" tIns="50888" rIns="101775" bIns="50888" numCol="1" anchor="b" anchorCtr="0" compatLnSpc="1">
            <a:prstTxWarp prst="textNoShape">
              <a:avLst/>
            </a:prstTxWarp>
          </a:bodyPr>
          <a:lstStyle>
            <a:lvl1pPr algn="ctr" defTabSz="1019175">
              <a:defRPr sz="1600">
                <a:latin typeface="+mn-lt"/>
              </a:defRPr>
            </a:lvl1pPr>
          </a:lstStyle>
          <a:p>
            <a:endParaRPr lang="en-US"/>
          </a:p>
        </p:txBody>
      </p:sp>
      <p:sp>
        <p:nvSpPr>
          <p:cNvPr id="134157" name="Rectangle 13"/>
          <p:cNvSpPr>
            <a:spLocks noGrp="1" noChangeArrowheads="1"/>
          </p:cNvSpPr>
          <p:nvPr>
            <p:ph type="sldNum" sz="quarter" idx="4"/>
          </p:nvPr>
        </p:nvSpPr>
        <p:spPr bwMode="auto">
          <a:xfrm>
            <a:off x="7747000" y="7075488"/>
            <a:ext cx="2095500" cy="519112"/>
          </a:xfrm>
          <a:prstGeom prst="rect">
            <a:avLst/>
          </a:prstGeom>
          <a:noFill/>
          <a:ln w="9525">
            <a:noFill/>
            <a:miter lim="800000"/>
            <a:headEnd/>
            <a:tailEnd/>
          </a:ln>
          <a:effectLst/>
        </p:spPr>
        <p:txBody>
          <a:bodyPr vert="horz" wrap="square" lIns="101775" tIns="50888" rIns="101775" bIns="50888" numCol="1" anchor="b" anchorCtr="0" compatLnSpc="1">
            <a:prstTxWarp prst="textNoShape">
              <a:avLst/>
            </a:prstTxWarp>
          </a:bodyPr>
          <a:lstStyle>
            <a:lvl1pPr algn="r" defTabSz="1019175">
              <a:defRPr sz="1600">
                <a:latin typeface="+mn-lt"/>
              </a:defRPr>
            </a:lvl1pPr>
          </a:lstStyle>
          <a:p>
            <a:fld id="{B7101146-2D8B-45E9-B712-4E44E5CDC82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advTm="15000">
    <p:random/>
  </p:transition>
  <p:txStyles>
    <p:titleStyle>
      <a:lvl1pPr algn="l" defTabSz="1019175" rtl="0" fontAlgn="base">
        <a:spcBef>
          <a:spcPct val="0"/>
        </a:spcBef>
        <a:spcAft>
          <a:spcPct val="0"/>
        </a:spcAft>
        <a:defRPr sz="4900">
          <a:solidFill>
            <a:schemeClr val="tx2"/>
          </a:solidFill>
          <a:latin typeface="+mj-lt"/>
          <a:ea typeface="+mj-ea"/>
          <a:cs typeface="+mj-cs"/>
        </a:defRPr>
      </a:lvl1pPr>
      <a:lvl2pPr algn="l" defTabSz="1019175" rtl="0" fontAlgn="base">
        <a:spcBef>
          <a:spcPct val="0"/>
        </a:spcBef>
        <a:spcAft>
          <a:spcPct val="0"/>
        </a:spcAft>
        <a:defRPr sz="4900">
          <a:solidFill>
            <a:schemeClr val="tx2"/>
          </a:solidFill>
          <a:latin typeface="Tahoma" pitchFamily="34" charset="0"/>
          <a:cs typeface="Arial" pitchFamily="34" charset="0"/>
        </a:defRPr>
      </a:lvl2pPr>
      <a:lvl3pPr algn="l" defTabSz="1019175" rtl="0" fontAlgn="base">
        <a:spcBef>
          <a:spcPct val="0"/>
        </a:spcBef>
        <a:spcAft>
          <a:spcPct val="0"/>
        </a:spcAft>
        <a:defRPr sz="4900">
          <a:solidFill>
            <a:schemeClr val="tx2"/>
          </a:solidFill>
          <a:latin typeface="Tahoma" pitchFamily="34" charset="0"/>
          <a:cs typeface="Arial" pitchFamily="34" charset="0"/>
        </a:defRPr>
      </a:lvl3pPr>
      <a:lvl4pPr algn="l" defTabSz="1019175" rtl="0" fontAlgn="base">
        <a:spcBef>
          <a:spcPct val="0"/>
        </a:spcBef>
        <a:spcAft>
          <a:spcPct val="0"/>
        </a:spcAft>
        <a:defRPr sz="4900">
          <a:solidFill>
            <a:schemeClr val="tx2"/>
          </a:solidFill>
          <a:latin typeface="Tahoma" pitchFamily="34" charset="0"/>
          <a:cs typeface="Arial" pitchFamily="34" charset="0"/>
        </a:defRPr>
      </a:lvl4pPr>
      <a:lvl5pPr algn="l" defTabSz="1019175" rtl="0" fontAlgn="base">
        <a:spcBef>
          <a:spcPct val="0"/>
        </a:spcBef>
        <a:spcAft>
          <a:spcPct val="0"/>
        </a:spcAft>
        <a:defRPr sz="4900">
          <a:solidFill>
            <a:schemeClr val="tx2"/>
          </a:solidFill>
          <a:latin typeface="Tahoma" pitchFamily="34" charset="0"/>
          <a:cs typeface="Arial" pitchFamily="34" charset="0"/>
        </a:defRPr>
      </a:lvl5pPr>
      <a:lvl6pPr marL="457200" algn="l" defTabSz="1019175" rtl="0" fontAlgn="base">
        <a:spcBef>
          <a:spcPct val="0"/>
        </a:spcBef>
        <a:spcAft>
          <a:spcPct val="0"/>
        </a:spcAft>
        <a:defRPr sz="4900">
          <a:solidFill>
            <a:schemeClr val="tx2"/>
          </a:solidFill>
          <a:latin typeface="Tahoma" pitchFamily="34" charset="0"/>
          <a:cs typeface="Arial" pitchFamily="34" charset="0"/>
        </a:defRPr>
      </a:lvl6pPr>
      <a:lvl7pPr marL="914400" algn="l" defTabSz="1019175" rtl="0" fontAlgn="base">
        <a:spcBef>
          <a:spcPct val="0"/>
        </a:spcBef>
        <a:spcAft>
          <a:spcPct val="0"/>
        </a:spcAft>
        <a:defRPr sz="4900">
          <a:solidFill>
            <a:schemeClr val="tx2"/>
          </a:solidFill>
          <a:latin typeface="Tahoma" pitchFamily="34" charset="0"/>
          <a:cs typeface="Arial" pitchFamily="34" charset="0"/>
        </a:defRPr>
      </a:lvl7pPr>
      <a:lvl8pPr marL="1371600" algn="l" defTabSz="1019175" rtl="0" fontAlgn="base">
        <a:spcBef>
          <a:spcPct val="0"/>
        </a:spcBef>
        <a:spcAft>
          <a:spcPct val="0"/>
        </a:spcAft>
        <a:defRPr sz="4900">
          <a:solidFill>
            <a:schemeClr val="tx2"/>
          </a:solidFill>
          <a:latin typeface="Tahoma" pitchFamily="34" charset="0"/>
          <a:cs typeface="Arial" pitchFamily="34" charset="0"/>
        </a:defRPr>
      </a:lvl8pPr>
      <a:lvl9pPr marL="1828800" algn="l" defTabSz="1019175" rtl="0" fontAlgn="base">
        <a:spcBef>
          <a:spcPct val="0"/>
        </a:spcBef>
        <a:spcAft>
          <a:spcPct val="0"/>
        </a:spcAft>
        <a:defRPr sz="4900">
          <a:solidFill>
            <a:schemeClr val="tx2"/>
          </a:solidFill>
          <a:latin typeface="Tahoma" pitchFamily="34" charset="0"/>
          <a:cs typeface="Arial" pitchFamily="34" charset="0"/>
        </a:defRPr>
      </a:lvl9pPr>
    </p:titleStyle>
    <p:bodyStyle>
      <a:lvl1pPr marL="382588" indent="-382588" algn="l" defTabSz="1019175" rtl="0" fontAlgn="base">
        <a:spcBef>
          <a:spcPct val="20000"/>
        </a:spcBef>
        <a:spcAft>
          <a:spcPct val="0"/>
        </a:spcAft>
        <a:buClr>
          <a:schemeClr val="folHlink"/>
        </a:buClr>
        <a:buSzPct val="60000"/>
        <a:buFont typeface="Wingdings" pitchFamily="2" charset="2"/>
        <a:buChar char="n"/>
        <a:defRPr sz="3600">
          <a:solidFill>
            <a:schemeClr val="tx1"/>
          </a:solidFill>
          <a:latin typeface="+mn-lt"/>
          <a:ea typeface="+mn-ea"/>
          <a:cs typeface="+mn-cs"/>
        </a:defRPr>
      </a:lvl1pPr>
      <a:lvl2pPr marL="827088" indent="-317500" algn="l" defTabSz="1019175" rtl="0" fontAlgn="base">
        <a:spcBef>
          <a:spcPct val="20000"/>
        </a:spcBef>
        <a:spcAft>
          <a:spcPct val="0"/>
        </a:spcAft>
        <a:buClr>
          <a:schemeClr val="hlink"/>
        </a:buClr>
        <a:buSzPct val="55000"/>
        <a:buFont typeface="Wingdings" pitchFamily="2" charset="2"/>
        <a:buChar char="n"/>
        <a:defRPr sz="3100">
          <a:solidFill>
            <a:schemeClr val="tx1"/>
          </a:solidFill>
          <a:latin typeface="+mn-lt"/>
          <a:cs typeface="+mn-cs"/>
        </a:defRPr>
      </a:lvl2pPr>
      <a:lvl3pPr marL="1273175" indent="-254000" algn="l" defTabSz="1019175" rtl="0" fontAlgn="base">
        <a:spcBef>
          <a:spcPct val="20000"/>
        </a:spcBef>
        <a:spcAft>
          <a:spcPct val="0"/>
        </a:spcAft>
        <a:buClr>
          <a:schemeClr val="folHlink"/>
        </a:buClr>
        <a:buSzPct val="50000"/>
        <a:buFont typeface="Wingdings" pitchFamily="2" charset="2"/>
        <a:buChar char="n"/>
        <a:defRPr sz="2700">
          <a:solidFill>
            <a:schemeClr val="tx1"/>
          </a:solidFill>
          <a:latin typeface="+mn-lt"/>
          <a:cs typeface="+mn-cs"/>
        </a:defRPr>
      </a:lvl3pPr>
      <a:lvl4pPr marL="1782763" indent="-254000" algn="l" defTabSz="1019175" rtl="0" fontAlgn="base">
        <a:spcBef>
          <a:spcPct val="20000"/>
        </a:spcBef>
        <a:spcAft>
          <a:spcPct val="0"/>
        </a:spcAft>
        <a:buClr>
          <a:schemeClr val="accent2"/>
        </a:buClr>
        <a:buSzPct val="55000"/>
        <a:buFont typeface="Wingdings" pitchFamily="2" charset="2"/>
        <a:buChar char="n"/>
        <a:defRPr sz="2200">
          <a:solidFill>
            <a:schemeClr val="tx1"/>
          </a:solidFill>
          <a:latin typeface="+mn-lt"/>
          <a:cs typeface="+mn-cs"/>
        </a:defRPr>
      </a:lvl4pPr>
      <a:lvl5pPr marL="2292350" indent="-254000" algn="l" defTabSz="1019175" rtl="0" fontAlgn="base">
        <a:spcBef>
          <a:spcPct val="20000"/>
        </a:spcBef>
        <a:spcAft>
          <a:spcPct val="0"/>
        </a:spcAft>
        <a:buClr>
          <a:schemeClr val="accent1"/>
        </a:buClr>
        <a:buSzPct val="50000"/>
        <a:buFont typeface="Wingdings" pitchFamily="2" charset="2"/>
        <a:buChar char="n"/>
        <a:defRPr sz="2200">
          <a:solidFill>
            <a:schemeClr val="tx1"/>
          </a:solidFill>
          <a:latin typeface="+mn-lt"/>
          <a:cs typeface="+mn-cs"/>
        </a:defRPr>
      </a:lvl5pPr>
      <a:lvl6pPr marL="2749550" indent="-254000" algn="l" defTabSz="1019175" rtl="0" fontAlgn="base">
        <a:spcBef>
          <a:spcPct val="20000"/>
        </a:spcBef>
        <a:spcAft>
          <a:spcPct val="0"/>
        </a:spcAft>
        <a:buClr>
          <a:schemeClr val="accent1"/>
        </a:buClr>
        <a:buSzPct val="50000"/>
        <a:buFont typeface="Wingdings" pitchFamily="2" charset="2"/>
        <a:buChar char="n"/>
        <a:defRPr sz="2200">
          <a:solidFill>
            <a:schemeClr val="tx1"/>
          </a:solidFill>
          <a:latin typeface="+mn-lt"/>
          <a:cs typeface="+mn-cs"/>
        </a:defRPr>
      </a:lvl6pPr>
      <a:lvl7pPr marL="3206750" indent="-254000" algn="l" defTabSz="1019175" rtl="0" fontAlgn="base">
        <a:spcBef>
          <a:spcPct val="20000"/>
        </a:spcBef>
        <a:spcAft>
          <a:spcPct val="0"/>
        </a:spcAft>
        <a:buClr>
          <a:schemeClr val="accent1"/>
        </a:buClr>
        <a:buSzPct val="50000"/>
        <a:buFont typeface="Wingdings" pitchFamily="2" charset="2"/>
        <a:buChar char="n"/>
        <a:defRPr sz="2200">
          <a:solidFill>
            <a:schemeClr val="tx1"/>
          </a:solidFill>
          <a:latin typeface="+mn-lt"/>
          <a:cs typeface="+mn-cs"/>
        </a:defRPr>
      </a:lvl7pPr>
      <a:lvl8pPr marL="3663950" indent="-254000" algn="l" defTabSz="1019175" rtl="0" fontAlgn="base">
        <a:spcBef>
          <a:spcPct val="20000"/>
        </a:spcBef>
        <a:spcAft>
          <a:spcPct val="0"/>
        </a:spcAft>
        <a:buClr>
          <a:schemeClr val="accent1"/>
        </a:buClr>
        <a:buSzPct val="50000"/>
        <a:buFont typeface="Wingdings" pitchFamily="2" charset="2"/>
        <a:buChar char="n"/>
        <a:defRPr sz="2200">
          <a:solidFill>
            <a:schemeClr val="tx1"/>
          </a:solidFill>
          <a:latin typeface="+mn-lt"/>
          <a:cs typeface="+mn-cs"/>
        </a:defRPr>
      </a:lvl8pPr>
      <a:lvl9pPr marL="4121150" indent="-254000" algn="l" defTabSz="1019175" rtl="0" fontAlgn="base">
        <a:spcBef>
          <a:spcPct val="20000"/>
        </a:spcBef>
        <a:spcAft>
          <a:spcPct val="0"/>
        </a:spcAft>
        <a:buClr>
          <a:schemeClr val="accent1"/>
        </a:buClr>
        <a:buSzPct val="50000"/>
        <a:buFont typeface="Wingdings" pitchFamily="2" charset="2"/>
        <a:buChar char="n"/>
        <a:defRPr sz="2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bwMode="auto">
          <a:xfrm>
            <a:off x="503238" y="311150"/>
            <a:ext cx="9051925" cy="1295400"/>
          </a:xfrm>
          <a:prstGeom prst="rect">
            <a:avLst/>
          </a:prstGeom>
          <a:noFill/>
          <a:ln w="9525">
            <a:noFill/>
            <a:miter lim="800000"/>
            <a:headEnd/>
            <a:tailEnd/>
          </a:ln>
          <a:effectLst/>
        </p:spPr>
        <p:txBody>
          <a:bodyPr vert="horz" wrap="square" lIns="91266" tIns="45632" rIns="91266" bIns="45632" numCol="1" anchor="ctr" anchorCtr="0" compatLnSpc="1">
            <a:prstTxWarp prst="textNoShape">
              <a:avLst/>
            </a:prstTxWarp>
          </a:bodyPr>
          <a:lstStyle/>
          <a:p>
            <a:pPr lvl="0"/>
            <a:r>
              <a:rPr lang="en-US" smtClean="0"/>
              <a:t>Click to edit Master title style</a:t>
            </a:r>
          </a:p>
        </p:txBody>
      </p:sp>
      <p:sp>
        <p:nvSpPr>
          <p:cNvPr id="236547" name="Rectangle 3"/>
          <p:cNvSpPr>
            <a:spLocks noGrp="1" noChangeArrowheads="1"/>
          </p:cNvSpPr>
          <p:nvPr>
            <p:ph type="body" idx="1"/>
          </p:nvPr>
        </p:nvSpPr>
        <p:spPr bwMode="auto">
          <a:xfrm>
            <a:off x="503238" y="1812925"/>
            <a:ext cx="9051925" cy="5130800"/>
          </a:xfrm>
          <a:prstGeom prst="rect">
            <a:avLst/>
          </a:prstGeom>
          <a:noFill/>
          <a:ln w="9525">
            <a:noFill/>
            <a:miter lim="800000"/>
            <a:headEnd/>
            <a:tailEnd/>
          </a:ln>
          <a:effectLst/>
        </p:spPr>
        <p:txBody>
          <a:bodyPr vert="horz" wrap="square" lIns="91266" tIns="45632" rIns="91266" bIns="4563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6548" name="Rectangle 4"/>
          <p:cNvSpPr>
            <a:spLocks noGrp="1" noChangeArrowheads="1"/>
          </p:cNvSpPr>
          <p:nvPr>
            <p:ph type="dt" sz="half" idx="2"/>
          </p:nvPr>
        </p:nvSpPr>
        <p:spPr bwMode="auto">
          <a:xfrm>
            <a:off x="503238" y="7078663"/>
            <a:ext cx="2346325" cy="539750"/>
          </a:xfrm>
          <a:prstGeom prst="rect">
            <a:avLst/>
          </a:prstGeom>
          <a:noFill/>
          <a:ln w="9525">
            <a:noFill/>
            <a:miter lim="800000"/>
            <a:headEnd/>
            <a:tailEnd/>
          </a:ln>
          <a:effectLst/>
        </p:spPr>
        <p:txBody>
          <a:bodyPr vert="horz" wrap="square" lIns="91266" tIns="45632" rIns="91266" bIns="45632" numCol="1" anchor="t" anchorCtr="0" compatLnSpc="1">
            <a:prstTxWarp prst="textNoShape">
              <a:avLst/>
            </a:prstTxWarp>
          </a:bodyPr>
          <a:lstStyle>
            <a:lvl1pPr>
              <a:defRPr sz="1400"/>
            </a:lvl1pPr>
          </a:lstStyle>
          <a:p>
            <a:endParaRPr lang="en-US"/>
          </a:p>
        </p:txBody>
      </p:sp>
      <p:sp>
        <p:nvSpPr>
          <p:cNvPr id="236549" name="Rectangle 5"/>
          <p:cNvSpPr>
            <a:spLocks noGrp="1" noChangeArrowheads="1"/>
          </p:cNvSpPr>
          <p:nvPr>
            <p:ph type="ftr" sz="quarter" idx="3"/>
          </p:nvPr>
        </p:nvSpPr>
        <p:spPr bwMode="auto">
          <a:xfrm>
            <a:off x="3436938" y="7078663"/>
            <a:ext cx="3184525" cy="539750"/>
          </a:xfrm>
          <a:prstGeom prst="rect">
            <a:avLst/>
          </a:prstGeom>
          <a:noFill/>
          <a:ln w="9525">
            <a:noFill/>
            <a:miter lim="800000"/>
            <a:headEnd/>
            <a:tailEnd/>
          </a:ln>
          <a:effectLst/>
        </p:spPr>
        <p:txBody>
          <a:bodyPr vert="horz" wrap="square" lIns="91266" tIns="45632" rIns="91266" bIns="45632" numCol="1" anchor="t" anchorCtr="0" compatLnSpc="1">
            <a:prstTxWarp prst="textNoShape">
              <a:avLst/>
            </a:prstTxWarp>
          </a:bodyPr>
          <a:lstStyle>
            <a:lvl1pPr algn="ctr">
              <a:defRPr sz="1400"/>
            </a:lvl1pPr>
          </a:lstStyle>
          <a:p>
            <a:endParaRPr lang="en-US"/>
          </a:p>
        </p:txBody>
      </p:sp>
      <p:sp>
        <p:nvSpPr>
          <p:cNvPr id="236550" name="Rectangle 6"/>
          <p:cNvSpPr>
            <a:spLocks noGrp="1" noChangeArrowheads="1"/>
          </p:cNvSpPr>
          <p:nvPr>
            <p:ph type="sldNum" sz="quarter" idx="4"/>
          </p:nvPr>
        </p:nvSpPr>
        <p:spPr bwMode="auto">
          <a:xfrm>
            <a:off x="7208838" y="7078663"/>
            <a:ext cx="2346325" cy="539750"/>
          </a:xfrm>
          <a:prstGeom prst="rect">
            <a:avLst/>
          </a:prstGeom>
          <a:noFill/>
          <a:ln w="9525">
            <a:noFill/>
            <a:miter lim="800000"/>
            <a:headEnd/>
            <a:tailEnd/>
          </a:ln>
          <a:effectLst/>
        </p:spPr>
        <p:txBody>
          <a:bodyPr vert="horz" wrap="square" lIns="91266" tIns="45632" rIns="91266" bIns="45632" numCol="1" anchor="t" anchorCtr="0" compatLnSpc="1">
            <a:prstTxWarp prst="textNoShape">
              <a:avLst/>
            </a:prstTxWarp>
          </a:bodyPr>
          <a:lstStyle>
            <a:lvl1pPr algn="r">
              <a:defRPr sz="1400"/>
            </a:lvl1pPr>
          </a:lstStyle>
          <a:p>
            <a:fld id="{15C4B832-749F-41EE-89EF-AFD9FFB1F79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advTm="15000">
    <p:random/>
  </p:transition>
  <p:txStyles>
    <p:titleStyle>
      <a:lvl1pPr algn="ctr" rtl="0" fontAlgn="base">
        <a:spcBef>
          <a:spcPct val="0"/>
        </a:spcBef>
        <a:spcAft>
          <a:spcPct val="0"/>
        </a:spcAft>
        <a:defRPr sz="4300">
          <a:solidFill>
            <a:schemeClr val="tx2"/>
          </a:solidFill>
          <a:latin typeface="+mj-lt"/>
          <a:ea typeface="+mj-ea"/>
          <a:cs typeface="+mj-cs"/>
        </a:defRPr>
      </a:lvl1pPr>
      <a:lvl2pPr algn="ctr" rtl="0" fontAlgn="base">
        <a:spcBef>
          <a:spcPct val="0"/>
        </a:spcBef>
        <a:spcAft>
          <a:spcPct val="0"/>
        </a:spcAft>
        <a:defRPr sz="4300">
          <a:solidFill>
            <a:schemeClr val="tx2"/>
          </a:solidFill>
          <a:latin typeface="Arial" pitchFamily="34" charset="0"/>
          <a:cs typeface="Arial" pitchFamily="34" charset="0"/>
        </a:defRPr>
      </a:lvl2pPr>
      <a:lvl3pPr algn="ctr" rtl="0" fontAlgn="base">
        <a:spcBef>
          <a:spcPct val="0"/>
        </a:spcBef>
        <a:spcAft>
          <a:spcPct val="0"/>
        </a:spcAft>
        <a:defRPr sz="4300">
          <a:solidFill>
            <a:schemeClr val="tx2"/>
          </a:solidFill>
          <a:latin typeface="Arial" pitchFamily="34" charset="0"/>
          <a:cs typeface="Arial" pitchFamily="34" charset="0"/>
        </a:defRPr>
      </a:lvl3pPr>
      <a:lvl4pPr algn="ctr" rtl="0" fontAlgn="base">
        <a:spcBef>
          <a:spcPct val="0"/>
        </a:spcBef>
        <a:spcAft>
          <a:spcPct val="0"/>
        </a:spcAft>
        <a:defRPr sz="4300">
          <a:solidFill>
            <a:schemeClr val="tx2"/>
          </a:solidFill>
          <a:latin typeface="Arial" pitchFamily="34" charset="0"/>
          <a:cs typeface="Arial" pitchFamily="34" charset="0"/>
        </a:defRPr>
      </a:lvl4pPr>
      <a:lvl5pPr algn="ctr" rtl="0" fontAlgn="base">
        <a:spcBef>
          <a:spcPct val="0"/>
        </a:spcBef>
        <a:spcAft>
          <a:spcPct val="0"/>
        </a:spcAft>
        <a:defRPr sz="4300">
          <a:solidFill>
            <a:schemeClr val="tx2"/>
          </a:solidFill>
          <a:latin typeface="Arial" pitchFamily="34" charset="0"/>
          <a:cs typeface="Arial" pitchFamily="34" charset="0"/>
        </a:defRPr>
      </a:lvl5pPr>
      <a:lvl6pPr marL="457200" algn="ctr" rtl="0" fontAlgn="base">
        <a:spcBef>
          <a:spcPct val="0"/>
        </a:spcBef>
        <a:spcAft>
          <a:spcPct val="0"/>
        </a:spcAft>
        <a:defRPr sz="4300">
          <a:solidFill>
            <a:schemeClr val="tx2"/>
          </a:solidFill>
          <a:latin typeface="Arial" pitchFamily="34" charset="0"/>
          <a:cs typeface="Arial" pitchFamily="34" charset="0"/>
        </a:defRPr>
      </a:lvl6pPr>
      <a:lvl7pPr marL="914400" algn="ctr" rtl="0" fontAlgn="base">
        <a:spcBef>
          <a:spcPct val="0"/>
        </a:spcBef>
        <a:spcAft>
          <a:spcPct val="0"/>
        </a:spcAft>
        <a:defRPr sz="4300">
          <a:solidFill>
            <a:schemeClr val="tx2"/>
          </a:solidFill>
          <a:latin typeface="Arial" pitchFamily="34" charset="0"/>
          <a:cs typeface="Arial" pitchFamily="34" charset="0"/>
        </a:defRPr>
      </a:lvl7pPr>
      <a:lvl8pPr marL="1371600" algn="ctr" rtl="0" fontAlgn="base">
        <a:spcBef>
          <a:spcPct val="0"/>
        </a:spcBef>
        <a:spcAft>
          <a:spcPct val="0"/>
        </a:spcAft>
        <a:defRPr sz="4300">
          <a:solidFill>
            <a:schemeClr val="tx2"/>
          </a:solidFill>
          <a:latin typeface="Arial" pitchFamily="34" charset="0"/>
          <a:cs typeface="Arial" pitchFamily="34" charset="0"/>
        </a:defRPr>
      </a:lvl8pPr>
      <a:lvl9pPr marL="1828800" algn="ctr" rtl="0" fontAlgn="base">
        <a:spcBef>
          <a:spcPct val="0"/>
        </a:spcBef>
        <a:spcAft>
          <a:spcPct val="0"/>
        </a:spcAft>
        <a:defRPr sz="4300">
          <a:solidFill>
            <a:schemeClr val="tx2"/>
          </a:solidFill>
          <a:latin typeface="Arial" pitchFamily="34" charset="0"/>
          <a:cs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7338"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5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ctrTitle"/>
          </p:nvPr>
        </p:nvSpPr>
        <p:spPr>
          <a:xfrm>
            <a:off x="914400" y="2743200"/>
            <a:ext cx="8915400" cy="903288"/>
          </a:xfrm>
        </p:spPr>
        <p:txBody>
          <a:bodyPr/>
          <a:lstStyle/>
          <a:p>
            <a:r>
              <a:rPr lang="en-US" sz="5400">
                <a:latin typeface="Imprint MT Shadow" pitchFamily="82" charset="0"/>
              </a:rPr>
              <a:t>I Have Nothing More to Give</a:t>
            </a:r>
          </a:p>
        </p:txBody>
      </p:sp>
      <p:sp>
        <p:nvSpPr>
          <p:cNvPr id="184323" name="Rectangle 3"/>
          <p:cNvSpPr>
            <a:spLocks noGrp="1" noChangeArrowheads="1"/>
          </p:cNvSpPr>
          <p:nvPr>
            <p:ph type="subTitle" idx="1"/>
          </p:nvPr>
        </p:nvSpPr>
        <p:spPr>
          <a:xfrm>
            <a:off x="457200" y="4495800"/>
            <a:ext cx="9272588" cy="1981200"/>
          </a:xfrm>
        </p:spPr>
        <p:txBody>
          <a:bodyPr/>
          <a:lstStyle/>
          <a:p>
            <a:endParaRPr lang="en-US" i="1" dirty="0" smtClean="0">
              <a:latin typeface="Imprint MT Shadow" pitchFamily="82" charset="0"/>
            </a:endParaRPr>
          </a:p>
          <a:p>
            <a:endParaRPr lang="en-US" i="1" dirty="0">
              <a:latin typeface="Imprint MT Shadow" pitchFamily="82" charset="0"/>
            </a:endParaRPr>
          </a:p>
          <a:p>
            <a:r>
              <a:rPr lang="en-US" i="1" dirty="0">
                <a:latin typeface="Times New Roman" pitchFamily="18" charset="0"/>
                <a:cs typeface="Times New Roman" pitchFamily="18" charset="0"/>
              </a:rPr>
              <a:t>The Wise Still Seek Him Today</a:t>
            </a:r>
          </a:p>
          <a:p>
            <a:endParaRPr lang="en-US" sz="2400" i="1" dirty="0" smtClean="0">
              <a:latin typeface="Times New Roman" pitchFamily="18" charset="0"/>
              <a:cs typeface="Times New Roman" pitchFamily="18" charset="0"/>
            </a:endParaRPr>
          </a:p>
          <a:p>
            <a:pPr algn="l"/>
            <a:r>
              <a:rPr lang="en-US" sz="1000" dirty="0">
                <a:latin typeface="Times New Roman" pitchFamily="18" charset="0"/>
                <a:cs typeface="Times New Roman" pitchFamily="18" charset="0"/>
              </a:rPr>
              <a:t>© June, 2001</a:t>
            </a:r>
          </a:p>
          <a:p>
            <a:pPr algn="l"/>
            <a:endParaRPr lang="en-US" sz="2400" i="1" dirty="0">
              <a:latin typeface="Times New Roman" pitchFamily="18" charset="0"/>
              <a:cs typeface="Times New Roman" pitchFamily="18" charset="0"/>
            </a:endParaRPr>
          </a:p>
        </p:txBody>
      </p:sp>
    </p:spTree>
  </p:cSld>
  <p:clrMapOvr>
    <a:masterClrMapping/>
  </p:clrMapOvr>
  <p:transition advTm="15000">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9" name="Rectangle 11"/>
          <p:cNvSpPr>
            <a:spLocks noChangeArrowheads="1"/>
          </p:cNvSpPr>
          <p:nvPr/>
        </p:nvSpPr>
        <p:spPr bwMode="auto">
          <a:xfrm>
            <a:off x="0" y="0"/>
            <a:ext cx="10058400" cy="0"/>
          </a:xfrm>
          <a:prstGeom prst="rect">
            <a:avLst/>
          </a:prstGeom>
          <a:noFill/>
          <a:ln w="9525">
            <a:noFill/>
            <a:miter lim="800000"/>
            <a:headEnd/>
            <a:tailEnd/>
          </a:ln>
          <a:effectLst/>
        </p:spPr>
        <p:txBody>
          <a:bodyPr wrap="none" anchor="ctr">
            <a:spAutoFit/>
          </a:bodyPr>
          <a:lstStyle/>
          <a:p>
            <a:endParaRPr lang="en-US"/>
          </a:p>
        </p:txBody>
      </p:sp>
      <p:grpSp>
        <p:nvGrpSpPr>
          <p:cNvPr id="89092" name="Group 4"/>
          <p:cNvGrpSpPr>
            <a:grpSpLocks noChangeAspect="1"/>
          </p:cNvGrpSpPr>
          <p:nvPr/>
        </p:nvGrpSpPr>
        <p:grpSpPr bwMode="auto">
          <a:xfrm>
            <a:off x="685800" y="457200"/>
            <a:ext cx="8686800" cy="6743700"/>
            <a:chOff x="4320" y="4341"/>
            <a:chExt cx="7015" cy="5541"/>
          </a:xfrm>
        </p:grpSpPr>
        <p:sp>
          <p:nvSpPr>
            <p:cNvPr id="89098" name="AutoShape 10"/>
            <p:cNvSpPr>
              <a:spLocks noChangeAspect="1" noChangeArrowheads="1" noTextEdit="1"/>
            </p:cNvSpPr>
            <p:nvPr/>
          </p:nvSpPr>
          <p:spPr bwMode="auto">
            <a:xfrm>
              <a:off x="4320" y="4341"/>
              <a:ext cx="7015" cy="5541"/>
            </a:xfrm>
            <a:prstGeom prst="rect">
              <a:avLst/>
            </a:prstGeom>
            <a:noFill/>
          </p:spPr>
          <p:txBody>
            <a:bodyPr/>
            <a:lstStyle/>
            <a:p>
              <a:endParaRPr lang="en-US"/>
            </a:p>
          </p:txBody>
        </p:sp>
        <p:sp>
          <p:nvSpPr>
            <p:cNvPr id="89097" name="Oval 9"/>
            <p:cNvSpPr>
              <a:spLocks noChangeArrowheads="1"/>
            </p:cNvSpPr>
            <p:nvPr/>
          </p:nvSpPr>
          <p:spPr bwMode="auto">
            <a:xfrm>
              <a:off x="7643" y="7346"/>
              <a:ext cx="2123" cy="2066"/>
            </a:xfrm>
            <a:prstGeom prst="ellipse">
              <a:avLst/>
            </a:prstGeom>
            <a:solidFill>
              <a:srgbClr val="808080"/>
            </a:solidFill>
            <a:ln w="9525">
              <a:solidFill>
                <a:srgbClr val="000000"/>
              </a:solidFill>
              <a:round/>
              <a:headEnd/>
              <a:tailEnd/>
            </a:ln>
          </p:spPr>
          <p:txBody>
            <a:bodyPr/>
            <a:lstStyle/>
            <a:p>
              <a:endParaRPr lang="en-US"/>
            </a:p>
          </p:txBody>
        </p:sp>
        <p:sp>
          <p:nvSpPr>
            <p:cNvPr id="89096" name="Rectangle 8"/>
            <p:cNvSpPr>
              <a:spLocks noChangeArrowheads="1"/>
            </p:cNvSpPr>
            <p:nvPr/>
          </p:nvSpPr>
          <p:spPr bwMode="auto">
            <a:xfrm>
              <a:off x="8566" y="5937"/>
              <a:ext cx="277" cy="1408"/>
            </a:xfrm>
            <a:prstGeom prst="rect">
              <a:avLst/>
            </a:prstGeom>
            <a:solidFill>
              <a:srgbClr val="808080"/>
            </a:solidFill>
            <a:ln w="9525">
              <a:solidFill>
                <a:srgbClr val="000000"/>
              </a:solidFill>
              <a:miter lim="800000"/>
              <a:headEnd/>
              <a:tailEnd/>
            </a:ln>
          </p:spPr>
          <p:txBody>
            <a:bodyPr/>
            <a:lstStyle/>
            <a:p>
              <a:endParaRPr lang="en-US"/>
            </a:p>
          </p:txBody>
        </p:sp>
        <p:sp>
          <p:nvSpPr>
            <p:cNvPr id="89095" name="Oval 7"/>
            <p:cNvSpPr>
              <a:spLocks noChangeArrowheads="1"/>
            </p:cNvSpPr>
            <p:nvPr/>
          </p:nvSpPr>
          <p:spPr bwMode="auto">
            <a:xfrm>
              <a:off x="8566" y="5844"/>
              <a:ext cx="277" cy="185"/>
            </a:xfrm>
            <a:prstGeom prst="ellipse">
              <a:avLst/>
            </a:prstGeom>
            <a:solidFill>
              <a:srgbClr val="000000"/>
            </a:solidFill>
            <a:ln w="9525">
              <a:solidFill>
                <a:srgbClr val="000000"/>
              </a:solidFill>
              <a:round/>
              <a:headEnd/>
              <a:tailEnd/>
            </a:ln>
          </p:spPr>
          <p:txBody>
            <a:bodyPr/>
            <a:lstStyle/>
            <a:p>
              <a:endParaRPr lang="en-US"/>
            </a:p>
          </p:txBody>
        </p:sp>
        <p:sp>
          <p:nvSpPr>
            <p:cNvPr id="89094" name="Line 6"/>
            <p:cNvSpPr>
              <a:spLocks noChangeShapeType="1"/>
            </p:cNvSpPr>
            <p:nvPr/>
          </p:nvSpPr>
          <p:spPr bwMode="auto">
            <a:xfrm>
              <a:off x="10320" y="5844"/>
              <a:ext cx="1" cy="3474"/>
            </a:xfrm>
            <a:prstGeom prst="line">
              <a:avLst/>
            </a:prstGeom>
            <a:noFill/>
            <a:ln w="28575">
              <a:solidFill>
                <a:srgbClr val="000000"/>
              </a:solidFill>
              <a:round/>
              <a:headEnd/>
              <a:tailEnd/>
            </a:ln>
          </p:spPr>
          <p:txBody>
            <a:bodyPr/>
            <a:lstStyle/>
            <a:p>
              <a:endParaRPr lang="en-US"/>
            </a:p>
          </p:txBody>
        </p:sp>
        <p:sp>
          <p:nvSpPr>
            <p:cNvPr id="89093" name="WordArt 5"/>
            <p:cNvSpPr>
              <a:spLocks noChangeArrowheads="1" noChangeShapeType="1" noTextEdit="1"/>
            </p:cNvSpPr>
            <p:nvPr/>
          </p:nvSpPr>
          <p:spPr bwMode="auto">
            <a:xfrm>
              <a:off x="4597" y="4717"/>
              <a:ext cx="3300" cy="516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Times New Roman"/>
                  <a:cs typeface="Times New Roman"/>
                </a:rPr>
                <a:t>What</a:t>
              </a:r>
            </a:p>
            <a:p>
              <a:pPr algn="ctr"/>
              <a:endParaRPr lang="en-US" sz="3600" kern="10">
                <a:ln w="9525">
                  <a:solidFill>
                    <a:srgbClr val="000000"/>
                  </a:solidFill>
                  <a:round/>
                  <a:headEnd/>
                  <a:tailEnd/>
                </a:ln>
                <a:solidFill>
                  <a:srgbClr val="FFFFFF"/>
                </a:solidFill>
                <a:latin typeface="Times New Roman"/>
                <a:cs typeface="Times New Roman"/>
              </a:endParaRPr>
            </a:p>
            <a:p>
              <a:pPr algn="ctr"/>
              <a:r>
                <a:rPr lang="en-US" sz="3600" kern="10">
                  <a:ln w="9525">
                    <a:solidFill>
                      <a:srgbClr val="000000"/>
                    </a:solidFill>
                    <a:round/>
                    <a:headEnd/>
                    <a:tailEnd/>
                  </a:ln>
                  <a:solidFill>
                    <a:srgbClr val="FFFFFF"/>
                  </a:solidFill>
                  <a:latin typeface="Times New Roman"/>
                  <a:cs typeface="Times New Roman"/>
                </a:rPr>
                <a:t>feeling words</a:t>
              </a:r>
            </a:p>
            <a:p>
              <a:pPr algn="ctr"/>
              <a:endParaRPr lang="en-US" sz="3600" kern="10">
                <a:ln w="9525">
                  <a:solidFill>
                    <a:srgbClr val="000000"/>
                  </a:solidFill>
                  <a:round/>
                  <a:headEnd/>
                  <a:tailEnd/>
                </a:ln>
                <a:solidFill>
                  <a:srgbClr val="FFFFFF"/>
                </a:solidFill>
                <a:latin typeface="Times New Roman"/>
                <a:cs typeface="Times New Roman"/>
              </a:endParaRPr>
            </a:p>
            <a:p>
              <a:pPr algn="ctr"/>
              <a:r>
                <a:rPr lang="en-US" sz="3600" kern="10">
                  <a:ln w="9525">
                    <a:solidFill>
                      <a:srgbClr val="000000"/>
                    </a:solidFill>
                    <a:round/>
                    <a:headEnd/>
                    <a:tailEnd/>
                  </a:ln>
                  <a:solidFill>
                    <a:srgbClr val="FFFFFF"/>
                  </a:solidFill>
                  <a:latin typeface="Times New Roman"/>
                  <a:cs typeface="Times New Roman"/>
                </a:rPr>
                <a:t>fill</a:t>
              </a:r>
            </a:p>
            <a:p>
              <a:pPr algn="ctr"/>
              <a:endParaRPr lang="en-US" sz="3600" kern="10">
                <a:ln w="9525">
                  <a:solidFill>
                    <a:srgbClr val="000000"/>
                  </a:solidFill>
                  <a:round/>
                  <a:headEnd/>
                  <a:tailEnd/>
                </a:ln>
                <a:solidFill>
                  <a:srgbClr val="FFFFFF"/>
                </a:solidFill>
                <a:latin typeface="Times New Roman"/>
                <a:cs typeface="Times New Roman"/>
              </a:endParaRPr>
            </a:p>
            <a:p>
              <a:pPr algn="ctr"/>
              <a:r>
                <a:rPr lang="en-US" sz="3600" kern="10">
                  <a:ln w="9525">
                    <a:solidFill>
                      <a:srgbClr val="000000"/>
                    </a:solidFill>
                    <a:round/>
                    <a:headEnd/>
                    <a:tailEnd/>
                  </a:ln>
                  <a:solidFill>
                    <a:srgbClr val="FFFFFF"/>
                  </a:solidFill>
                  <a:latin typeface="Times New Roman"/>
                  <a:cs typeface="Times New Roman"/>
                </a:rPr>
                <a:t>your</a:t>
              </a:r>
            </a:p>
            <a:p>
              <a:pPr algn="ctr"/>
              <a:endParaRPr lang="en-US" sz="3600" kern="10">
                <a:ln w="9525">
                  <a:solidFill>
                    <a:srgbClr val="000000"/>
                  </a:solidFill>
                  <a:round/>
                  <a:headEnd/>
                  <a:tailEnd/>
                </a:ln>
                <a:solidFill>
                  <a:srgbClr val="FFFFFF"/>
                </a:solidFill>
                <a:latin typeface="Times New Roman"/>
                <a:cs typeface="Times New Roman"/>
              </a:endParaRPr>
            </a:p>
            <a:p>
              <a:pPr algn="ctr"/>
              <a:r>
                <a:rPr lang="en-US" sz="3600" kern="10">
                  <a:ln w="9525">
                    <a:solidFill>
                      <a:srgbClr val="000000"/>
                    </a:solidFill>
                    <a:round/>
                    <a:headEnd/>
                    <a:tailEnd/>
                  </a:ln>
                  <a:solidFill>
                    <a:srgbClr val="FFFFFF"/>
                  </a:solidFill>
                  <a:latin typeface="Times New Roman"/>
                  <a:cs typeface="Times New Roman"/>
                </a:rPr>
                <a:t>Life?</a:t>
              </a:r>
            </a:p>
            <a:p>
              <a:pPr algn="ctr"/>
              <a:endParaRPr lang="en-US" sz="3600" kern="10">
                <a:ln w="9525">
                  <a:solidFill>
                    <a:srgbClr val="000000"/>
                  </a:solidFill>
                  <a:round/>
                  <a:headEnd/>
                  <a:tailEnd/>
                </a:ln>
                <a:solidFill>
                  <a:srgbClr val="FFFFFF"/>
                </a:solidFill>
                <a:latin typeface="Times New Roman"/>
                <a:cs typeface="Times New Roman"/>
              </a:endParaRPr>
            </a:p>
            <a:p>
              <a:pPr algn="ctr"/>
              <a:r>
                <a:rPr lang="en-US" sz="3600" kern="10">
                  <a:ln w="9525">
                    <a:solidFill>
                      <a:srgbClr val="000000"/>
                    </a:solidFill>
                    <a:round/>
                    <a:headEnd/>
                    <a:tailEnd/>
                  </a:ln>
                  <a:solidFill>
                    <a:srgbClr val="FFFFFF"/>
                  </a:solidFill>
                  <a:latin typeface="Times New Roman"/>
                  <a:cs typeface="Times New Roman"/>
                </a:rPr>
                <a:t>Draw your glass-flask.</a:t>
              </a:r>
            </a:p>
          </p:txBody>
        </p:sp>
      </p:grpSp>
      <p:sp>
        <p:nvSpPr>
          <p:cNvPr id="89100" name="Rectangle 12"/>
          <p:cNvSpPr>
            <a:spLocks noChangeArrowheads="1"/>
          </p:cNvSpPr>
          <p:nvPr/>
        </p:nvSpPr>
        <p:spPr bwMode="auto">
          <a:xfrm>
            <a:off x="0" y="-180975"/>
            <a:ext cx="184150" cy="365125"/>
          </a:xfrm>
          <a:prstGeom prst="rect">
            <a:avLst/>
          </a:prstGeom>
          <a:noFill/>
          <a:ln w="9525">
            <a:noFill/>
            <a:miter lim="800000"/>
            <a:headEnd/>
            <a:tailEnd/>
          </a:ln>
          <a:effectLst/>
        </p:spPr>
        <p:txBody>
          <a:bodyPr wrap="none" lIns="91222" tIns="45610" rIns="91222" bIns="45610" anchor="ctr">
            <a:spAutoFit/>
          </a:bodyPr>
          <a:lstStyle/>
          <a:p>
            <a:endParaRPr lang="en-US"/>
          </a:p>
        </p:txBody>
      </p:sp>
    </p:spTree>
  </p:cSld>
  <p:clrMapOvr>
    <a:masterClrMapping/>
  </p:clrMapOvr>
  <p:transition advTm="15000">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ChangeArrowheads="1"/>
          </p:cNvSpPr>
          <p:nvPr/>
        </p:nvSpPr>
        <p:spPr bwMode="auto">
          <a:xfrm>
            <a:off x="0" y="0"/>
            <a:ext cx="10058400" cy="0"/>
          </a:xfrm>
          <a:prstGeom prst="rect">
            <a:avLst/>
          </a:prstGeom>
          <a:noFill/>
          <a:ln w="9525">
            <a:noFill/>
            <a:miter lim="800000"/>
            <a:headEnd/>
            <a:tailEnd/>
          </a:ln>
          <a:effectLst/>
        </p:spPr>
        <p:txBody>
          <a:bodyPr wrap="none" anchor="ctr">
            <a:spAutoFit/>
          </a:bodyPr>
          <a:lstStyle/>
          <a:p>
            <a:endParaRPr lang="en-US"/>
          </a:p>
        </p:txBody>
      </p:sp>
      <p:grpSp>
        <p:nvGrpSpPr>
          <p:cNvPr id="155651" name="Group 3"/>
          <p:cNvGrpSpPr>
            <a:grpSpLocks noChangeAspect="1"/>
          </p:cNvGrpSpPr>
          <p:nvPr/>
        </p:nvGrpSpPr>
        <p:grpSpPr bwMode="auto">
          <a:xfrm>
            <a:off x="685800" y="457200"/>
            <a:ext cx="8686800" cy="6743700"/>
            <a:chOff x="4320" y="4341"/>
            <a:chExt cx="7015" cy="5541"/>
          </a:xfrm>
        </p:grpSpPr>
        <p:sp>
          <p:nvSpPr>
            <p:cNvPr id="155652" name="AutoShape 4"/>
            <p:cNvSpPr>
              <a:spLocks noChangeAspect="1" noChangeArrowheads="1" noTextEdit="1"/>
            </p:cNvSpPr>
            <p:nvPr/>
          </p:nvSpPr>
          <p:spPr bwMode="auto">
            <a:xfrm>
              <a:off x="4320" y="4341"/>
              <a:ext cx="7015" cy="5541"/>
            </a:xfrm>
            <a:prstGeom prst="rect">
              <a:avLst/>
            </a:prstGeom>
            <a:noFill/>
          </p:spPr>
          <p:txBody>
            <a:bodyPr/>
            <a:lstStyle/>
            <a:p>
              <a:endParaRPr lang="en-US"/>
            </a:p>
          </p:txBody>
        </p:sp>
        <p:sp>
          <p:nvSpPr>
            <p:cNvPr id="155653" name="Oval 5"/>
            <p:cNvSpPr>
              <a:spLocks noChangeArrowheads="1"/>
            </p:cNvSpPr>
            <p:nvPr/>
          </p:nvSpPr>
          <p:spPr bwMode="auto">
            <a:xfrm>
              <a:off x="7643" y="7346"/>
              <a:ext cx="2123" cy="2066"/>
            </a:xfrm>
            <a:prstGeom prst="ellipse">
              <a:avLst/>
            </a:prstGeom>
            <a:solidFill>
              <a:srgbClr val="808080"/>
            </a:solidFill>
            <a:ln w="9525">
              <a:solidFill>
                <a:srgbClr val="000000"/>
              </a:solidFill>
              <a:round/>
              <a:headEnd/>
              <a:tailEnd/>
            </a:ln>
          </p:spPr>
          <p:txBody>
            <a:bodyPr/>
            <a:lstStyle/>
            <a:p>
              <a:endParaRPr lang="en-US"/>
            </a:p>
          </p:txBody>
        </p:sp>
        <p:sp>
          <p:nvSpPr>
            <p:cNvPr id="155654" name="Rectangle 6"/>
            <p:cNvSpPr>
              <a:spLocks noChangeArrowheads="1"/>
            </p:cNvSpPr>
            <p:nvPr/>
          </p:nvSpPr>
          <p:spPr bwMode="auto">
            <a:xfrm>
              <a:off x="8566" y="5937"/>
              <a:ext cx="277" cy="1408"/>
            </a:xfrm>
            <a:prstGeom prst="rect">
              <a:avLst/>
            </a:prstGeom>
            <a:solidFill>
              <a:srgbClr val="808080"/>
            </a:solidFill>
            <a:ln w="9525">
              <a:solidFill>
                <a:srgbClr val="000000"/>
              </a:solidFill>
              <a:miter lim="800000"/>
              <a:headEnd/>
              <a:tailEnd/>
            </a:ln>
          </p:spPr>
          <p:txBody>
            <a:bodyPr/>
            <a:lstStyle/>
            <a:p>
              <a:endParaRPr lang="en-US"/>
            </a:p>
          </p:txBody>
        </p:sp>
        <p:sp>
          <p:nvSpPr>
            <p:cNvPr id="155655" name="Oval 7"/>
            <p:cNvSpPr>
              <a:spLocks noChangeArrowheads="1"/>
            </p:cNvSpPr>
            <p:nvPr/>
          </p:nvSpPr>
          <p:spPr bwMode="auto">
            <a:xfrm>
              <a:off x="8566" y="5844"/>
              <a:ext cx="277" cy="185"/>
            </a:xfrm>
            <a:prstGeom prst="ellipse">
              <a:avLst/>
            </a:prstGeom>
            <a:solidFill>
              <a:srgbClr val="000000"/>
            </a:solidFill>
            <a:ln w="9525">
              <a:solidFill>
                <a:srgbClr val="000000"/>
              </a:solidFill>
              <a:round/>
              <a:headEnd/>
              <a:tailEnd/>
            </a:ln>
          </p:spPr>
          <p:txBody>
            <a:bodyPr/>
            <a:lstStyle/>
            <a:p>
              <a:endParaRPr lang="en-US"/>
            </a:p>
          </p:txBody>
        </p:sp>
        <p:sp>
          <p:nvSpPr>
            <p:cNvPr id="155656" name="Line 8"/>
            <p:cNvSpPr>
              <a:spLocks noChangeShapeType="1"/>
            </p:cNvSpPr>
            <p:nvPr/>
          </p:nvSpPr>
          <p:spPr bwMode="auto">
            <a:xfrm>
              <a:off x="10320" y="5844"/>
              <a:ext cx="1" cy="3474"/>
            </a:xfrm>
            <a:prstGeom prst="line">
              <a:avLst/>
            </a:prstGeom>
            <a:noFill/>
            <a:ln w="28575">
              <a:solidFill>
                <a:srgbClr val="000000"/>
              </a:solidFill>
              <a:round/>
              <a:headEnd/>
              <a:tailEnd/>
            </a:ln>
          </p:spPr>
          <p:txBody>
            <a:bodyPr/>
            <a:lstStyle/>
            <a:p>
              <a:endParaRPr lang="en-US"/>
            </a:p>
          </p:txBody>
        </p:sp>
        <p:sp>
          <p:nvSpPr>
            <p:cNvPr id="155657" name="WordArt 9"/>
            <p:cNvSpPr>
              <a:spLocks noChangeArrowheads="1" noChangeShapeType="1" noTextEdit="1"/>
            </p:cNvSpPr>
            <p:nvPr/>
          </p:nvSpPr>
          <p:spPr bwMode="auto">
            <a:xfrm>
              <a:off x="4597" y="4717"/>
              <a:ext cx="3300" cy="516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Times New Roman"/>
                  <a:cs typeface="Times New Roman"/>
                </a:rPr>
                <a:t>What</a:t>
              </a:r>
            </a:p>
            <a:p>
              <a:pPr algn="ctr"/>
              <a:endParaRPr lang="en-US" sz="3600" kern="10">
                <a:ln w="9525">
                  <a:solidFill>
                    <a:srgbClr val="000000"/>
                  </a:solidFill>
                  <a:round/>
                  <a:headEnd/>
                  <a:tailEnd/>
                </a:ln>
                <a:solidFill>
                  <a:srgbClr val="FFFFFF"/>
                </a:solidFill>
                <a:latin typeface="Times New Roman"/>
                <a:cs typeface="Times New Roman"/>
              </a:endParaRPr>
            </a:p>
            <a:p>
              <a:pPr algn="ctr"/>
              <a:r>
                <a:rPr lang="en-US" sz="3600" kern="10">
                  <a:ln w="9525">
                    <a:solidFill>
                      <a:srgbClr val="000000"/>
                    </a:solidFill>
                    <a:round/>
                    <a:headEnd/>
                    <a:tailEnd/>
                  </a:ln>
                  <a:solidFill>
                    <a:srgbClr val="FFFFFF"/>
                  </a:solidFill>
                  <a:latin typeface="Times New Roman"/>
                  <a:cs typeface="Times New Roman"/>
                </a:rPr>
                <a:t>feeling words</a:t>
              </a:r>
            </a:p>
            <a:p>
              <a:pPr algn="ctr"/>
              <a:endParaRPr lang="en-US" sz="3600" kern="10">
                <a:ln w="9525">
                  <a:solidFill>
                    <a:srgbClr val="000000"/>
                  </a:solidFill>
                  <a:round/>
                  <a:headEnd/>
                  <a:tailEnd/>
                </a:ln>
                <a:solidFill>
                  <a:srgbClr val="FFFFFF"/>
                </a:solidFill>
                <a:latin typeface="Times New Roman"/>
                <a:cs typeface="Times New Roman"/>
              </a:endParaRPr>
            </a:p>
            <a:p>
              <a:pPr algn="ctr"/>
              <a:r>
                <a:rPr lang="en-US" sz="3600" kern="10">
                  <a:ln w="9525">
                    <a:solidFill>
                      <a:srgbClr val="000000"/>
                    </a:solidFill>
                    <a:round/>
                    <a:headEnd/>
                    <a:tailEnd/>
                  </a:ln>
                  <a:solidFill>
                    <a:srgbClr val="FFFFFF"/>
                  </a:solidFill>
                  <a:latin typeface="Times New Roman"/>
                  <a:cs typeface="Times New Roman"/>
                </a:rPr>
                <a:t>fill</a:t>
              </a:r>
            </a:p>
            <a:p>
              <a:pPr algn="ctr"/>
              <a:endParaRPr lang="en-US" sz="3600" kern="10">
                <a:ln w="9525">
                  <a:solidFill>
                    <a:srgbClr val="000000"/>
                  </a:solidFill>
                  <a:round/>
                  <a:headEnd/>
                  <a:tailEnd/>
                </a:ln>
                <a:solidFill>
                  <a:srgbClr val="FFFFFF"/>
                </a:solidFill>
                <a:latin typeface="Times New Roman"/>
                <a:cs typeface="Times New Roman"/>
              </a:endParaRPr>
            </a:p>
            <a:p>
              <a:pPr algn="ctr"/>
              <a:r>
                <a:rPr lang="en-US" sz="3600" kern="10">
                  <a:ln w="9525">
                    <a:solidFill>
                      <a:srgbClr val="000000"/>
                    </a:solidFill>
                    <a:round/>
                    <a:headEnd/>
                    <a:tailEnd/>
                  </a:ln>
                  <a:solidFill>
                    <a:srgbClr val="FFFFFF"/>
                  </a:solidFill>
                  <a:latin typeface="Times New Roman"/>
                  <a:cs typeface="Times New Roman"/>
                </a:rPr>
                <a:t>your</a:t>
              </a:r>
            </a:p>
            <a:p>
              <a:pPr algn="ctr"/>
              <a:endParaRPr lang="en-US" sz="3600" kern="10">
                <a:ln w="9525">
                  <a:solidFill>
                    <a:srgbClr val="000000"/>
                  </a:solidFill>
                  <a:round/>
                  <a:headEnd/>
                  <a:tailEnd/>
                </a:ln>
                <a:solidFill>
                  <a:srgbClr val="FFFFFF"/>
                </a:solidFill>
                <a:latin typeface="Times New Roman"/>
                <a:cs typeface="Times New Roman"/>
              </a:endParaRPr>
            </a:p>
            <a:p>
              <a:pPr algn="ctr"/>
              <a:r>
                <a:rPr lang="en-US" sz="3600" kern="10">
                  <a:ln w="9525">
                    <a:solidFill>
                      <a:srgbClr val="000000"/>
                    </a:solidFill>
                    <a:round/>
                    <a:headEnd/>
                    <a:tailEnd/>
                  </a:ln>
                  <a:solidFill>
                    <a:srgbClr val="FFFFFF"/>
                  </a:solidFill>
                  <a:latin typeface="Times New Roman"/>
                  <a:cs typeface="Times New Roman"/>
                </a:rPr>
                <a:t>Life?</a:t>
              </a:r>
            </a:p>
            <a:p>
              <a:pPr algn="ctr"/>
              <a:endParaRPr lang="en-US" sz="3600" kern="10">
                <a:ln w="9525">
                  <a:solidFill>
                    <a:srgbClr val="000000"/>
                  </a:solidFill>
                  <a:round/>
                  <a:headEnd/>
                  <a:tailEnd/>
                </a:ln>
                <a:solidFill>
                  <a:srgbClr val="FFFFFF"/>
                </a:solidFill>
                <a:latin typeface="Times New Roman"/>
                <a:cs typeface="Times New Roman"/>
              </a:endParaRPr>
            </a:p>
            <a:p>
              <a:pPr algn="ctr"/>
              <a:r>
                <a:rPr lang="en-US" sz="3600" kern="10">
                  <a:ln w="9525">
                    <a:solidFill>
                      <a:srgbClr val="000000"/>
                    </a:solidFill>
                    <a:round/>
                    <a:headEnd/>
                    <a:tailEnd/>
                  </a:ln>
                  <a:solidFill>
                    <a:srgbClr val="FFFFFF"/>
                  </a:solidFill>
                  <a:latin typeface="Times New Roman"/>
                  <a:cs typeface="Times New Roman"/>
                </a:rPr>
                <a:t>Draw your glass-flask.</a:t>
              </a:r>
            </a:p>
          </p:txBody>
        </p:sp>
      </p:grpSp>
      <p:sp>
        <p:nvSpPr>
          <p:cNvPr id="155658" name="Rectangle 10"/>
          <p:cNvSpPr>
            <a:spLocks noChangeArrowheads="1"/>
          </p:cNvSpPr>
          <p:nvPr/>
        </p:nvSpPr>
        <p:spPr bwMode="auto">
          <a:xfrm>
            <a:off x="0" y="-180975"/>
            <a:ext cx="184150" cy="365125"/>
          </a:xfrm>
          <a:prstGeom prst="rect">
            <a:avLst/>
          </a:prstGeom>
          <a:noFill/>
          <a:ln w="9525">
            <a:noFill/>
            <a:miter lim="800000"/>
            <a:headEnd/>
            <a:tailEnd/>
          </a:ln>
          <a:effectLst/>
        </p:spPr>
        <p:txBody>
          <a:bodyPr wrap="none" lIns="91222" tIns="45610" rIns="91222" bIns="45610" anchor="ctr">
            <a:spAutoFit/>
          </a:bodyPr>
          <a:lstStyle/>
          <a:p>
            <a:endParaRPr lang="en-US"/>
          </a:p>
        </p:txBody>
      </p:sp>
      <p:sp>
        <p:nvSpPr>
          <p:cNvPr id="155663" name="WordArt 15"/>
          <p:cNvSpPr>
            <a:spLocks noChangeArrowheads="1" noChangeShapeType="1" noTextEdit="1"/>
          </p:cNvSpPr>
          <p:nvPr/>
        </p:nvSpPr>
        <p:spPr bwMode="auto">
          <a:xfrm>
            <a:off x="4724400" y="4343400"/>
            <a:ext cx="2287588" cy="2057400"/>
          </a:xfrm>
          <a:prstGeom prst="rect">
            <a:avLst/>
          </a:prstGeom>
        </p:spPr>
        <p:txBody>
          <a:bodyPr wrap="none" fromWordArt="1">
            <a:prstTxWarp prst="textPlain">
              <a:avLst>
                <a:gd name="adj" fmla="val 50000"/>
              </a:avLst>
            </a:prstTxWarp>
          </a:bodyPr>
          <a:lstStyle/>
          <a:p>
            <a:pPr algn="ctr"/>
            <a:r>
              <a:rPr lang="en-US" sz="2400" b="1" kern="10">
                <a:ln w="9525">
                  <a:solidFill>
                    <a:srgbClr val="000000"/>
                  </a:solidFill>
                  <a:round/>
                  <a:headEnd/>
                  <a:tailEnd/>
                </a:ln>
                <a:solidFill>
                  <a:srgbClr val="000000"/>
                </a:solidFill>
                <a:latin typeface="Comic Sans MS"/>
              </a:rPr>
              <a:t>          sad</a:t>
            </a:r>
          </a:p>
          <a:p>
            <a:pPr algn="ctr"/>
            <a:r>
              <a:rPr lang="en-US" sz="2400" b="1" kern="10">
                <a:ln w="9525">
                  <a:solidFill>
                    <a:srgbClr val="000000"/>
                  </a:solidFill>
                  <a:round/>
                  <a:headEnd/>
                  <a:tailEnd/>
                </a:ln>
                <a:solidFill>
                  <a:srgbClr val="000000"/>
                </a:solidFill>
                <a:latin typeface="Comic Sans MS"/>
              </a:rPr>
              <a:t>     bitter  Anger</a:t>
            </a:r>
          </a:p>
          <a:p>
            <a:pPr algn="ctr"/>
            <a:r>
              <a:rPr lang="en-US" sz="2400" b="1" kern="10">
                <a:ln w="9525">
                  <a:solidFill>
                    <a:srgbClr val="000000"/>
                  </a:solidFill>
                  <a:round/>
                  <a:headEnd/>
                  <a:tailEnd/>
                </a:ln>
                <a:solidFill>
                  <a:srgbClr val="000000"/>
                </a:solidFill>
                <a:latin typeface="Comic Sans MS"/>
              </a:rPr>
              <a:t>abandoned</a:t>
            </a:r>
          </a:p>
          <a:p>
            <a:pPr algn="ctr"/>
            <a:r>
              <a:rPr lang="en-US" sz="2400" b="1" kern="10">
                <a:ln w="9525">
                  <a:solidFill>
                    <a:srgbClr val="000000"/>
                  </a:solidFill>
                  <a:round/>
                  <a:headEnd/>
                  <a:tailEnd/>
                </a:ln>
                <a:solidFill>
                  <a:srgbClr val="000000"/>
                </a:solidFill>
                <a:latin typeface="Comic Sans MS"/>
              </a:rPr>
              <a:t>             lost</a:t>
            </a:r>
          </a:p>
          <a:p>
            <a:pPr algn="ctr"/>
            <a:r>
              <a:rPr lang="en-US" sz="2400" b="1" kern="10">
                <a:ln w="9525">
                  <a:solidFill>
                    <a:srgbClr val="000000"/>
                  </a:solidFill>
                  <a:round/>
                  <a:headEnd/>
                  <a:tailEnd/>
                </a:ln>
                <a:solidFill>
                  <a:srgbClr val="000000"/>
                </a:solidFill>
                <a:latin typeface="Comic Sans MS"/>
              </a:rPr>
              <a:t>  useless</a:t>
            </a:r>
          </a:p>
        </p:txBody>
      </p:sp>
    </p:spTree>
  </p:cSld>
  <p:clrMapOvr>
    <a:masterClrMapping/>
  </p:clrMapOvr>
  <p:transition advTm="15000">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ChangeArrowheads="1"/>
          </p:cNvSpPr>
          <p:nvPr/>
        </p:nvSpPr>
        <p:spPr bwMode="auto">
          <a:xfrm>
            <a:off x="0" y="0"/>
            <a:ext cx="10058400" cy="0"/>
          </a:xfrm>
          <a:prstGeom prst="rect">
            <a:avLst/>
          </a:prstGeom>
          <a:noFill/>
          <a:ln w="9525">
            <a:noFill/>
            <a:miter lim="800000"/>
            <a:headEnd/>
            <a:tailEnd/>
          </a:ln>
          <a:effectLst/>
        </p:spPr>
        <p:txBody>
          <a:bodyPr wrap="none" anchor="ctr">
            <a:spAutoFit/>
          </a:bodyPr>
          <a:lstStyle/>
          <a:p>
            <a:endParaRPr lang="en-US"/>
          </a:p>
        </p:txBody>
      </p:sp>
      <p:grpSp>
        <p:nvGrpSpPr>
          <p:cNvPr id="186371" name="Group 3"/>
          <p:cNvGrpSpPr>
            <a:grpSpLocks noChangeAspect="1"/>
          </p:cNvGrpSpPr>
          <p:nvPr/>
        </p:nvGrpSpPr>
        <p:grpSpPr bwMode="auto">
          <a:xfrm>
            <a:off x="685800" y="457200"/>
            <a:ext cx="8686800" cy="6743700"/>
            <a:chOff x="4320" y="4341"/>
            <a:chExt cx="7015" cy="5541"/>
          </a:xfrm>
        </p:grpSpPr>
        <p:sp>
          <p:nvSpPr>
            <p:cNvPr id="186372" name="AutoShape 4"/>
            <p:cNvSpPr>
              <a:spLocks noChangeAspect="1" noChangeArrowheads="1" noTextEdit="1"/>
            </p:cNvSpPr>
            <p:nvPr/>
          </p:nvSpPr>
          <p:spPr bwMode="auto">
            <a:xfrm>
              <a:off x="4320" y="4341"/>
              <a:ext cx="7015" cy="5541"/>
            </a:xfrm>
            <a:prstGeom prst="rect">
              <a:avLst/>
            </a:prstGeom>
            <a:noFill/>
          </p:spPr>
          <p:txBody>
            <a:bodyPr/>
            <a:lstStyle/>
            <a:p>
              <a:endParaRPr lang="en-US"/>
            </a:p>
          </p:txBody>
        </p:sp>
        <p:sp>
          <p:nvSpPr>
            <p:cNvPr id="186373" name="Oval 5"/>
            <p:cNvSpPr>
              <a:spLocks noChangeArrowheads="1"/>
            </p:cNvSpPr>
            <p:nvPr/>
          </p:nvSpPr>
          <p:spPr bwMode="auto">
            <a:xfrm>
              <a:off x="7643" y="7346"/>
              <a:ext cx="2123" cy="2066"/>
            </a:xfrm>
            <a:prstGeom prst="ellipse">
              <a:avLst/>
            </a:prstGeom>
            <a:solidFill>
              <a:srgbClr val="808080"/>
            </a:solidFill>
            <a:ln w="9525">
              <a:solidFill>
                <a:srgbClr val="000000"/>
              </a:solidFill>
              <a:round/>
              <a:headEnd/>
              <a:tailEnd/>
            </a:ln>
          </p:spPr>
          <p:txBody>
            <a:bodyPr/>
            <a:lstStyle/>
            <a:p>
              <a:endParaRPr lang="en-US"/>
            </a:p>
          </p:txBody>
        </p:sp>
        <p:sp>
          <p:nvSpPr>
            <p:cNvPr id="186374" name="Rectangle 6"/>
            <p:cNvSpPr>
              <a:spLocks noChangeArrowheads="1"/>
            </p:cNvSpPr>
            <p:nvPr/>
          </p:nvSpPr>
          <p:spPr bwMode="auto">
            <a:xfrm>
              <a:off x="8566" y="5937"/>
              <a:ext cx="277" cy="1408"/>
            </a:xfrm>
            <a:prstGeom prst="rect">
              <a:avLst/>
            </a:prstGeom>
            <a:solidFill>
              <a:srgbClr val="808080"/>
            </a:solidFill>
            <a:ln w="9525">
              <a:solidFill>
                <a:srgbClr val="000000"/>
              </a:solidFill>
              <a:miter lim="800000"/>
              <a:headEnd/>
              <a:tailEnd/>
            </a:ln>
          </p:spPr>
          <p:txBody>
            <a:bodyPr/>
            <a:lstStyle/>
            <a:p>
              <a:endParaRPr lang="en-US"/>
            </a:p>
          </p:txBody>
        </p:sp>
        <p:sp>
          <p:nvSpPr>
            <p:cNvPr id="186375" name="Oval 7"/>
            <p:cNvSpPr>
              <a:spLocks noChangeArrowheads="1"/>
            </p:cNvSpPr>
            <p:nvPr/>
          </p:nvSpPr>
          <p:spPr bwMode="auto">
            <a:xfrm>
              <a:off x="8566" y="5844"/>
              <a:ext cx="277" cy="185"/>
            </a:xfrm>
            <a:prstGeom prst="ellipse">
              <a:avLst/>
            </a:prstGeom>
            <a:solidFill>
              <a:srgbClr val="000000"/>
            </a:solidFill>
            <a:ln w="9525">
              <a:solidFill>
                <a:srgbClr val="000000"/>
              </a:solidFill>
              <a:round/>
              <a:headEnd/>
              <a:tailEnd/>
            </a:ln>
          </p:spPr>
          <p:txBody>
            <a:bodyPr/>
            <a:lstStyle/>
            <a:p>
              <a:endParaRPr lang="en-US"/>
            </a:p>
          </p:txBody>
        </p:sp>
        <p:sp>
          <p:nvSpPr>
            <p:cNvPr id="186376" name="Line 8"/>
            <p:cNvSpPr>
              <a:spLocks noChangeShapeType="1"/>
            </p:cNvSpPr>
            <p:nvPr/>
          </p:nvSpPr>
          <p:spPr bwMode="auto">
            <a:xfrm>
              <a:off x="10320" y="5844"/>
              <a:ext cx="1" cy="3474"/>
            </a:xfrm>
            <a:prstGeom prst="line">
              <a:avLst/>
            </a:prstGeom>
            <a:noFill/>
            <a:ln w="28575">
              <a:solidFill>
                <a:srgbClr val="000000"/>
              </a:solidFill>
              <a:round/>
              <a:headEnd/>
              <a:tailEnd/>
            </a:ln>
          </p:spPr>
          <p:txBody>
            <a:bodyPr/>
            <a:lstStyle/>
            <a:p>
              <a:endParaRPr lang="en-US"/>
            </a:p>
          </p:txBody>
        </p:sp>
        <p:sp>
          <p:nvSpPr>
            <p:cNvPr id="186377" name="WordArt 9"/>
            <p:cNvSpPr>
              <a:spLocks noChangeArrowheads="1" noChangeShapeType="1" noTextEdit="1"/>
            </p:cNvSpPr>
            <p:nvPr/>
          </p:nvSpPr>
          <p:spPr bwMode="auto">
            <a:xfrm>
              <a:off x="4597" y="4717"/>
              <a:ext cx="3300" cy="516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Times New Roman"/>
                  <a:cs typeface="Times New Roman"/>
                </a:rPr>
                <a:t>What</a:t>
              </a:r>
            </a:p>
            <a:p>
              <a:pPr algn="ctr"/>
              <a:endParaRPr lang="en-US" sz="3600" kern="10">
                <a:ln w="9525">
                  <a:solidFill>
                    <a:srgbClr val="000000"/>
                  </a:solidFill>
                  <a:round/>
                  <a:headEnd/>
                  <a:tailEnd/>
                </a:ln>
                <a:solidFill>
                  <a:srgbClr val="FFFFFF"/>
                </a:solidFill>
                <a:latin typeface="Times New Roman"/>
                <a:cs typeface="Times New Roman"/>
              </a:endParaRPr>
            </a:p>
            <a:p>
              <a:pPr algn="ctr"/>
              <a:r>
                <a:rPr lang="en-US" sz="3600" kern="10">
                  <a:ln w="9525">
                    <a:solidFill>
                      <a:srgbClr val="000000"/>
                    </a:solidFill>
                    <a:round/>
                    <a:headEnd/>
                    <a:tailEnd/>
                  </a:ln>
                  <a:solidFill>
                    <a:srgbClr val="FFFFFF"/>
                  </a:solidFill>
                  <a:latin typeface="Times New Roman"/>
                  <a:cs typeface="Times New Roman"/>
                </a:rPr>
                <a:t>feeling words</a:t>
              </a:r>
            </a:p>
            <a:p>
              <a:pPr algn="ctr"/>
              <a:endParaRPr lang="en-US" sz="3600" kern="10">
                <a:ln w="9525">
                  <a:solidFill>
                    <a:srgbClr val="000000"/>
                  </a:solidFill>
                  <a:round/>
                  <a:headEnd/>
                  <a:tailEnd/>
                </a:ln>
                <a:solidFill>
                  <a:srgbClr val="FFFFFF"/>
                </a:solidFill>
                <a:latin typeface="Times New Roman"/>
                <a:cs typeface="Times New Roman"/>
              </a:endParaRPr>
            </a:p>
            <a:p>
              <a:pPr algn="ctr"/>
              <a:r>
                <a:rPr lang="en-US" sz="3600" kern="10">
                  <a:ln w="9525">
                    <a:solidFill>
                      <a:srgbClr val="000000"/>
                    </a:solidFill>
                    <a:round/>
                    <a:headEnd/>
                    <a:tailEnd/>
                  </a:ln>
                  <a:solidFill>
                    <a:srgbClr val="FFFFFF"/>
                  </a:solidFill>
                  <a:latin typeface="Times New Roman"/>
                  <a:cs typeface="Times New Roman"/>
                </a:rPr>
                <a:t>fill</a:t>
              </a:r>
            </a:p>
            <a:p>
              <a:pPr algn="ctr"/>
              <a:endParaRPr lang="en-US" sz="3600" kern="10">
                <a:ln w="9525">
                  <a:solidFill>
                    <a:srgbClr val="000000"/>
                  </a:solidFill>
                  <a:round/>
                  <a:headEnd/>
                  <a:tailEnd/>
                </a:ln>
                <a:solidFill>
                  <a:srgbClr val="FFFFFF"/>
                </a:solidFill>
                <a:latin typeface="Times New Roman"/>
                <a:cs typeface="Times New Roman"/>
              </a:endParaRPr>
            </a:p>
            <a:p>
              <a:pPr algn="ctr"/>
              <a:r>
                <a:rPr lang="en-US" sz="3600" kern="10">
                  <a:ln w="9525">
                    <a:solidFill>
                      <a:srgbClr val="000000"/>
                    </a:solidFill>
                    <a:round/>
                    <a:headEnd/>
                    <a:tailEnd/>
                  </a:ln>
                  <a:solidFill>
                    <a:srgbClr val="FFFFFF"/>
                  </a:solidFill>
                  <a:latin typeface="Times New Roman"/>
                  <a:cs typeface="Times New Roman"/>
                </a:rPr>
                <a:t>your</a:t>
              </a:r>
            </a:p>
            <a:p>
              <a:pPr algn="ctr"/>
              <a:endParaRPr lang="en-US" sz="3600" kern="10">
                <a:ln w="9525">
                  <a:solidFill>
                    <a:srgbClr val="000000"/>
                  </a:solidFill>
                  <a:round/>
                  <a:headEnd/>
                  <a:tailEnd/>
                </a:ln>
                <a:solidFill>
                  <a:srgbClr val="FFFFFF"/>
                </a:solidFill>
                <a:latin typeface="Times New Roman"/>
                <a:cs typeface="Times New Roman"/>
              </a:endParaRPr>
            </a:p>
            <a:p>
              <a:pPr algn="ctr"/>
              <a:r>
                <a:rPr lang="en-US" sz="3600" kern="10">
                  <a:ln w="9525">
                    <a:solidFill>
                      <a:srgbClr val="000000"/>
                    </a:solidFill>
                    <a:round/>
                    <a:headEnd/>
                    <a:tailEnd/>
                  </a:ln>
                  <a:solidFill>
                    <a:srgbClr val="FFFFFF"/>
                  </a:solidFill>
                  <a:latin typeface="Times New Roman"/>
                  <a:cs typeface="Times New Roman"/>
                </a:rPr>
                <a:t>Life?</a:t>
              </a:r>
            </a:p>
            <a:p>
              <a:pPr algn="ctr"/>
              <a:endParaRPr lang="en-US" sz="3600" kern="10">
                <a:ln w="9525">
                  <a:solidFill>
                    <a:srgbClr val="000000"/>
                  </a:solidFill>
                  <a:round/>
                  <a:headEnd/>
                  <a:tailEnd/>
                </a:ln>
                <a:solidFill>
                  <a:srgbClr val="FFFFFF"/>
                </a:solidFill>
                <a:latin typeface="Times New Roman"/>
                <a:cs typeface="Times New Roman"/>
              </a:endParaRPr>
            </a:p>
            <a:p>
              <a:pPr algn="ctr"/>
              <a:r>
                <a:rPr lang="en-US" sz="3600" kern="10">
                  <a:ln w="9525">
                    <a:solidFill>
                      <a:srgbClr val="000000"/>
                    </a:solidFill>
                    <a:round/>
                    <a:headEnd/>
                    <a:tailEnd/>
                  </a:ln>
                  <a:solidFill>
                    <a:srgbClr val="FFFFFF"/>
                  </a:solidFill>
                  <a:latin typeface="Times New Roman"/>
                  <a:cs typeface="Times New Roman"/>
                </a:rPr>
                <a:t>Draw your glass-flask.</a:t>
              </a:r>
            </a:p>
          </p:txBody>
        </p:sp>
      </p:grpSp>
      <p:sp>
        <p:nvSpPr>
          <p:cNvPr id="186378" name="Rectangle 10"/>
          <p:cNvSpPr>
            <a:spLocks noChangeArrowheads="1"/>
          </p:cNvSpPr>
          <p:nvPr/>
        </p:nvSpPr>
        <p:spPr bwMode="auto">
          <a:xfrm>
            <a:off x="0" y="-180975"/>
            <a:ext cx="184150" cy="365125"/>
          </a:xfrm>
          <a:prstGeom prst="rect">
            <a:avLst/>
          </a:prstGeom>
          <a:noFill/>
          <a:ln w="9525">
            <a:noFill/>
            <a:miter lim="800000"/>
            <a:headEnd/>
            <a:tailEnd/>
          </a:ln>
          <a:effectLst/>
        </p:spPr>
        <p:txBody>
          <a:bodyPr wrap="none" lIns="91222" tIns="45610" rIns="91222" bIns="45610" anchor="ctr">
            <a:spAutoFit/>
          </a:bodyPr>
          <a:lstStyle/>
          <a:p>
            <a:endParaRPr lang="en-US"/>
          </a:p>
        </p:txBody>
      </p:sp>
      <p:sp>
        <p:nvSpPr>
          <p:cNvPr id="186380" name="WordArt 12"/>
          <p:cNvSpPr>
            <a:spLocks noChangeArrowheads="1" noChangeShapeType="1" noTextEdit="1"/>
          </p:cNvSpPr>
          <p:nvPr/>
        </p:nvSpPr>
        <p:spPr bwMode="auto">
          <a:xfrm>
            <a:off x="6324600" y="4343400"/>
            <a:ext cx="485775" cy="428625"/>
          </a:xfrm>
          <a:prstGeom prst="rect">
            <a:avLst/>
          </a:prstGeom>
        </p:spPr>
        <p:txBody>
          <a:bodyPr wrap="none" fromWordArt="1">
            <a:prstTxWarp prst="textPlain">
              <a:avLst>
                <a:gd name="adj" fmla="val 50000"/>
              </a:avLst>
            </a:prstTxWarp>
          </a:bodyPr>
          <a:lstStyle/>
          <a:p>
            <a:pPr algn="ctr"/>
            <a:r>
              <a:rPr lang="en-US" sz="2400" kern="10">
                <a:ln w="9525">
                  <a:noFill/>
                  <a:round/>
                  <a:headEnd/>
                  <a:tailEnd/>
                </a:ln>
                <a:solidFill>
                  <a:srgbClr val="336699"/>
                </a:solidFill>
                <a:effectLst>
                  <a:outerShdw dist="45791" dir="2021404" algn="ctr" rotWithShape="0">
                    <a:srgbClr val="B2B2B2">
                      <a:alpha val="80000"/>
                    </a:srgbClr>
                  </a:outerShdw>
                </a:effectLst>
                <a:latin typeface="Comic Sans MS"/>
              </a:rPr>
              <a:t>sad</a:t>
            </a:r>
          </a:p>
        </p:txBody>
      </p:sp>
      <p:sp>
        <p:nvSpPr>
          <p:cNvPr id="186381" name="WordArt 13"/>
          <p:cNvSpPr>
            <a:spLocks noChangeArrowheads="1" noChangeShapeType="1" noTextEdit="1"/>
          </p:cNvSpPr>
          <p:nvPr/>
        </p:nvSpPr>
        <p:spPr bwMode="auto">
          <a:xfrm>
            <a:off x="5029200" y="4800600"/>
            <a:ext cx="1590675" cy="352425"/>
          </a:xfrm>
          <a:prstGeom prst="rect">
            <a:avLst/>
          </a:prstGeom>
        </p:spPr>
        <p:txBody>
          <a:bodyPr wrap="none" fromWordArt="1">
            <a:prstTxWarp prst="textPlain">
              <a:avLst>
                <a:gd name="adj" fmla="val 50000"/>
              </a:avLst>
            </a:prstTxWarp>
            <a:scene3d>
              <a:camera prst="legacyPerspectiveBottomRight">
                <a:rot lat="0" lon="21239999" rev="0"/>
              </a:camera>
              <a:lightRig rig="legacyHarsh3" dir="l"/>
            </a:scene3d>
            <a:sp3d extrusionH="430200" prstMaterial="legacyMatte">
              <a:extrusionClr>
                <a:srgbClr val="C0C0C0"/>
              </a:extrusionClr>
            </a:sp3d>
          </a:bodyPr>
          <a:lstStyle/>
          <a:p>
            <a:pPr algn="ctr"/>
            <a:r>
              <a:rPr lang="en-US" sz="2400" kern="1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Narrow"/>
              </a:rPr>
              <a:t>Abandonment</a:t>
            </a:r>
          </a:p>
        </p:txBody>
      </p:sp>
      <p:sp>
        <p:nvSpPr>
          <p:cNvPr id="186382" name="WordArt 14"/>
          <p:cNvSpPr>
            <a:spLocks noChangeArrowheads="1" noChangeShapeType="1" noTextEdit="1"/>
          </p:cNvSpPr>
          <p:nvPr/>
        </p:nvSpPr>
        <p:spPr bwMode="auto">
          <a:xfrm>
            <a:off x="5486400" y="4267200"/>
            <a:ext cx="714375" cy="568325"/>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2400" kern="10">
                <a:ln w="9525">
                  <a:round/>
                  <a:headEnd/>
                  <a:tailEnd/>
                </a:ln>
                <a:gradFill rotWithShape="0">
                  <a:gsLst>
                    <a:gs pos="0">
                      <a:srgbClr val="FFE701"/>
                    </a:gs>
                    <a:gs pos="100000">
                      <a:srgbClr val="FE3E02"/>
                    </a:gs>
                  </a:gsLst>
                  <a:lin ang="5400000" scaled="1"/>
                </a:gradFill>
                <a:latin typeface="Impact"/>
              </a:rPr>
              <a:t>Angry</a:t>
            </a:r>
          </a:p>
        </p:txBody>
      </p:sp>
      <p:sp>
        <p:nvSpPr>
          <p:cNvPr id="186383" name="WordArt 15"/>
          <p:cNvSpPr>
            <a:spLocks noChangeArrowheads="1" noChangeShapeType="1" noTextEdit="1"/>
          </p:cNvSpPr>
          <p:nvPr/>
        </p:nvSpPr>
        <p:spPr bwMode="auto">
          <a:xfrm>
            <a:off x="5105400" y="5181600"/>
            <a:ext cx="914400" cy="873125"/>
          </a:xfrm>
          <a:prstGeom prst="rect">
            <a:avLst/>
          </a:prstGeom>
        </p:spPr>
        <p:txBody>
          <a:bodyPr wrap="none" fromWordArt="1">
            <a:prstTxWarp prst="textDeflateBottom">
              <a:avLst>
                <a:gd name="adj" fmla="val 76472"/>
              </a:avLst>
            </a:prstTxWarp>
            <a:scene3d>
              <a:camera prst="legacyPerspectiveFront">
                <a:rot lat="19799999" lon="19439998" rev="0"/>
              </a:camera>
              <a:lightRig rig="legacyNormal2" dir="t"/>
            </a:scene3d>
            <a:sp3d extrusionH="354000" prstMaterial="legacyMatte">
              <a:extrusionClr>
                <a:srgbClr val="939676"/>
              </a:extrusionClr>
            </a:sp3d>
          </a:bodyPr>
          <a:lstStyle/>
          <a:p>
            <a:pPr algn="ctr"/>
            <a:r>
              <a:rPr lang="en-US" sz="2400" kern="10">
                <a:ln w="9525">
                  <a:round/>
                  <a:headEnd/>
                  <a:tailEnd/>
                </a:ln>
                <a:gradFill rotWithShape="0">
                  <a:gsLst>
                    <a:gs pos="0">
                      <a:srgbClr val="707070"/>
                    </a:gs>
                    <a:gs pos="50000">
                      <a:srgbClr val="FFFFFF"/>
                    </a:gs>
                    <a:gs pos="100000">
                      <a:srgbClr val="707070"/>
                    </a:gs>
                  </a:gsLst>
                  <a:lin ang="2700000" scaled="1"/>
                </a:gradFill>
                <a:latin typeface="Alba Super"/>
              </a:rPr>
              <a:t>Empty</a:t>
            </a:r>
          </a:p>
        </p:txBody>
      </p:sp>
      <p:sp>
        <p:nvSpPr>
          <p:cNvPr id="186384" name="WordArt 16" descr="Paper bag"/>
          <p:cNvSpPr>
            <a:spLocks noChangeArrowheads="1" noChangeShapeType="1" noTextEdit="1"/>
          </p:cNvSpPr>
          <p:nvPr/>
        </p:nvSpPr>
        <p:spPr bwMode="auto">
          <a:xfrm>
            <a:off x="6096000" y="5105400"/>
            <a:ext cx="1038225" cy="525463"/>
          </a:xfrm>
          <a:prstGeom prst="rect">
            <a:avLst/>
          </a:prstGeom>
        </p:spPr>
        <p:txBody>
          <a:bodyPr wrap="none" fromWordArt="1">
            <a:prstTxWarp prst="textCascadeUp">
              <a:avLst>
                <a:gd name="adj" fmla="val 44444"/>
              </a:avLst>
            </a:prstTxWarp>
            <a:scene3d>
              <a:camera prst="legacyPerspectiveTopLeft">
                <a:rot lat="0" lon="20519999" rev="0"/>
              </a:camera>
              <a:lightRig rig="legacyHarsh3" dir="r"/>
            </a:scene3d>
            <a:sp3d extrusionH="430200" prstMaterial="legacyMatte">
              <a:extrusionClr>
                <a:srgbClr val="006600"/>
              </a:extrusionClr>
            </a:sp3d>
          </a:bodyPr>
          <a:lstStyle/>
          <a:p>
            <a:pPr algn="ctr"/>
            <a:r>
              <a:rPr lang="en-US" sz="2400" kern="10">
                <a:ln w="9525">
                  <a:round/>
                  <a:headEnd/>
                  <a:tailEnd/>
                </a:ln>
                <a:blipFill dpi="0" rotWithShape="0">
                  <a:blip r:embed="rId2"/>
                  <a:srcRect/>
                  <a:tile tx="0" ty="0" sx="100000" sy="100000" flip="none" algn="tl"/>
                </a:blipFill>
                <a:latin typeface="Andy"/>
              </a:rPr>
              <a:t>forgotten</a:t>
            </a:r>
          </a:p>
        </p:txBody>
      </p:sp>
      <p:sp>
        <p:nvSpPr>
          <p:cNvPr id="186385" name="WordArt 17"/>
          <p:cNvSpPr>
            <a:spLocks noChangeArrowheads="1" noChangeShapeType="1" noTextEdit="1"/>
          </p:cNvSpPr>
          <p:nvPr/>
        </p:nvSpPr>
        <p:spPr bwMode="auto">
          <a:xfrm>
            <a:off x="5867400" y="5562600"/>
            <a:ext cx="600075" cy="276225"/>
          </a:xfrm>
          <a:prstGeom prst="rect">
            <a:avLst/>
          </a:prstGeom>
        </p:spPr>
        <p:txBody>
          <a:bodyPr wrap="none" fromWordArt="1">
            <a:prstTxWarp prst="textFadeUp">
              <a:avLst>
                <a:gd name="adj" fmla="val 9991"/>
              </a:avLst>
            </a:prstTxWarp>
          </a:bodyPr>
          <a:lstStyle/>
          <a:p>
            <a:pPr algn="ctr"/>
            <a:r>
              <a:rPr lang="en-US" sz="2400" kern="1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ustralian Sunrise"/>
              </a:rPr>
              <a:t>lonely</a:t>
            </a:r>
          </a:p>
        </p:txBody>
      </p:sp>
      <p:sp>
        <p:nvSpPr>
          <p:cNvPr id="186386" name="WordArt 18"/>
          <p:cNvSpPr>
            <a:spLocks noChangeArrowheads="1" noChangeShapeType="1" noTextEdit="1"/>
          </p:cNvSpPr>
          <p:nvPr/>
        </p:nvSpPr>
        <p:spPr bwMode="auto">
          <a:xfrm>
            <a:off x="6096000" y="5257800"/>
            <a:ext cx="1047750" cy="1114425"/>
          </a:xfrm>
          <a:prstGeom prst="rect">
            <a:avLst/>
          </a:prstGeom>
        </p:spPr>
        <p:txBody>
          <a:bodyPr wrap="none" fromWordArt="1">
            <a:prstTxWarp prst="textSlantUp">
              <a:avLst>
                <a:gd name="adj" fmla="val 55556"/>
              </a:avLst>
            </a:prstTxWarp>
          </a:bodyPr>
          <a:lstStyle/>
          <a:p>
            <a:pPr algn="ctr"/>
            <a:r>
              <a:rPr lang="en-US" sz="2800" kern="10">
                <a:ln w="9525">
                  <a:solidFill>
                    <a:srgbClr val="000000"/>
                  </a:solidFill>
                  <a:round/>
                  <a:headEnd/>
                  <a:tailEnd/>
                </a:ln>
                <a:solidFill>
                  <a:srgbClr val="000000"/>
                </a:solidFill>
                <a:latin typeface="Arial Black"/>
              </a:rPr>
              <a:t>bitter</a:t>
            </a:r>
          </a:p>
        </p:txBody>
      </p:sp>
    </p:spTree>
  </p:cSld>
  <p:clrMapOvr>
    <a:masterClrMapping/>
  </p:clrMapOvr>
  <p:transition advTm="15000">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144588" y="1066800"/>
            <a:ext cx="8439150" cy="914400"/>
          </a:xfrm>
        </p:spPr>
        <p:txBody>
          <a:bodyPr/>
          <a:lstStyle/>
          <a:p>
            <a:r>
              <a:rPr lang="en-US" sz="4500">
                <a:latin typeface="Imprint MT Shadow" pitchFamily="82" charset="0"/>
              </a:rPr>
              <a:t>I Have Nothing More to Give</a:t>
            </a:r>
          </a:p>
        </p:txBody>
      </p:sp>
      <p:sp>
        <p:nvSpPr>
          <p:cNvPr id="3075" name="Rectangle 3"/>
          <p:cNvSpPr>
            <a:spLocks noGrp="1" noChangeArrowheads="1"/>
          </p:cNvSpPr>
          <p:nvPr>
            <p:ph type="body" idx="1"/>
          </p:nvPr>
        </p:nvSpPr>
        <p:spPr>
          <a:xfrm>
            <a:off x="457200" y="3200400"/>
            <a:ext cx="9051925" cy="4343400"/>
          </a:xfrm>
        </p:spPr>
        <p:txBody>
          <a:bodyPr/>
          <a:lstStyle/>
          <a:p>
            <a:r>
              <a:rPr lang="en-US" b="1" i="1" dirty="0">
                <a:latin typeface="Times New Roman" pitchFamily="18" charset="0"/>
              </a:rPr>
              <a:t>Spirituality: The Journey of a </a:t>
            </a:r>
            <a:r>
              <a:rPr lang="en-US" b="1" i="1" dirty="0" smtClean="0">
                <a:latin typeface="Times New Roman" pitchFamily="18" charset="0"/>
              </a:rPr>
              <a:t>Life-Time</a:t>
            </a:r>
            <a:endParaRPr lang="en-US" baseline="30000" dirty="0">
              <a:latin typeface="Times New Roman" pitchFamily="18" charset="0"/>
            </a:endParaRPr>
          </a:p>
          <a:p>
            <a:r>
              <a:rPr lang="en-US" dirty="0">
                <a:latin typeface="Times New Roman" pitchFamily="18" charset="0"/>
              </a:rPr>
              <a:t>1.  This is an integration of clinical, theological, and spiritual disciplines.    </a:t>
            </a:r>
          </a:p>
          <a:p>
            <a:pPr>
              <a:buFont typeface="Wingdings" pitchFamily="2" charset="2"/>
              <a:buNone/>
            </a:pPr>
            <a:endParaRPr lang="en-US" dirty="0">
              <a:latin typeface="Times New Roman" pitchFamily="18" charset="0"/>
            </a:endParaRPr>
          </a:p>
          <a:p>
            <a:pPr>
              <a:spcBef>
                <a:spcPct val="0"/>
              </a:spcBef>
            </a:pPr>
            <a:r>
              <a:rPr lang="en-US" dirty="0" smtClean="0">
                <a:latin typeface="Times New Roman" pitchFamily="18" charset="0"/>
              </a:rPr>
              <a:t>It has been said that </a:t>
            </a:r>
            <a:r>
              <a:rPr lang="en-US" dirty="0">
                <a:latin typeface="Times New Roman" pitchFamily="18" charset="0"/>
              </a:rPr>
              <a:t>when an inner situation is not made conscious, it happens outside as fate</a:t>
            </a:r>
            <a:r>
              <a:rPr lang="en-US" dirty="0" smtClean="0">
                <a:latin typeface="Times New Roman" pitchFamily="18" charset="0"/>
              </a:rPr>
              <a:t>.</a:t>
            </a:r>
            <a:endParaRPr lang="en-US" dirty="0">
              <a:latin typeface="Times New Roman" pitchFamily="18" charset="0"/>
            </a:endParaRPr>
          </a:p>
        </p:txBody>
      </p:sp>
    </p:spTree>
  </p:cSld>
  <p:clrMapOvr>
    <a:masterClrMapping/>
  </p:clrMapOvr>
  <p:transition advTm="15000">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1266825" y="990600"/>
            <a:ext cx="8570913" cy="909638"/>
          </a:xfrm>
        </p:spPr>
        <p:txBody>
          <a:bodyPr/>
          <a:lstStyle/>
          <a:p>
            <a:r>
              <a:rPr lang="en-US">
                <a:latin typeface="Imprint MT Shadow" pitchFamily="82" charset="0"/>
              </a:rPr>
              <a:t>I Have Nothing More to Give</a:t>
            </a:r>
          </a:p>
        </p:txBody>
      </p:sp>
      <p:sp>
        <p:nvSpPr>
          <p:cNvPr id="194563" name="Rectangle 3"/>
          <p:cNvSpPr>
            <a:spLocks noGrp="1" noChangeArrowheads="1"/>
          </p:cNvSpPr>
          <p:nvPr>
            <p:ph type="body" idx="1"/>
          </p:nvPr>
        </p:nvSpPr>
        <p:spPr>
          <a:xfrm>
            <a:off x="1219200" y="3200400"/>
            <a:ext cx="8548688" cy="4165600"/>
          </a:xfrm>
        </p:spPr>
        <p:txBody>
          <a:bodyPr/>
          <a:lstStyle/>
          <a:p>
            <a:pPr>
              <a:spcBef>
                <a:spcPct val="0"/>
              </a:spcBef>
            </a:pPr>
            <a:r>
              <a:rPr lang="en-US" dirty="0">
                <a:latin typeface="Times New Roman" pitchFamily="18" charset="0"/>
              </a:rPr>
              <a:t>This workshop is designed to lead Christians</a:t>
            </a:r>
            <a:r>
              <a:rPr lang="en-US" dirty="0" smtClean="0">
                <a:latin typeface="Times New Roman" pitchFamily="18" charset="0"/>
              </a:rPr>
              <a:t>, </a:t>
            </a:r>
            <a:r>
              <a:rPr lang="en-US" dirty="0">
                <a:latin typeface="Times New Roman" pitchFamily="18" charset="0"/>
              </a:rPr>
              <a:t>in the context of a military setting, to discover and acknowledge that they are on a personal journey of healing and liberation, and maturing in wholeness and holiness as they, in turn, participate in the healing and liberating of others.</a:t>
            </a:r>
            <a:endParaRPr lang="en-US" dirty="0"/>
          </a:p>
        </p:txBody>
      </p:sp>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066800" y="1447800"/>
            <a:ext cx="8518525" cy="1295400"/>
          </a:xfrm>
        </p:spPr>
        <p:txBody>
          <a:bodyPr/>
          <a:lstStyle/>
          <a:p>
            <a:r>
              <a:rPr lang="en-US" sz="4500">
                <a:latin typeface="Imprint MT Shadow" pitchFamily="82" charset="0"/>
              </a:rPr>
              <a:t>I Have Nothing More to Give</a:t>
            </a:r>
            <a:br>
              <a:rPr lang="en-US" sz="4500">
                <a:latin typeface="Imprint MT Shadow" pitchFamily="82" charset="0"/>
              </a:rPr>
            </a:br>
            <a:r>
              <a:rPr lang="en-US" sz="4500" i="1">
                <a:latin typeface="Times New Roman" pitchFamily="18" charset="0"/>
              </a:rPr>
              <a:t>continued</a:t>
            </a:r>
          </a:p>
        </p:txBody>
      </p:sp>
      <p:sp>
        <p:nvSpPr>
          <p:cNvPr id="79875" name="Rectangle 3"/>
          <p:cNvSpPr>
            <a:spLocks noGrp="1" noChangeArrowheads="1"/>
          </p:cNvSpPr>
          <p:nvPr>
            <p:ph type="body" idx="1"/>
          </p:nvPr>
        </p:nvSpPr>
        <p:spPr>
          <a:xfrm>
            <a:off x="533400" y="3657600"/>
            <a:ext cx="9051925" cy="3659188"/>
          </a:xfrm>
        </p:spPr>
        <p:txBody>
          <a:bodyPr/>
          <a:lstStyle/>
          <a:p>
            <a:pPr>
              <a:spcBef>
                <a:spcPct val="0"/>
              </a:spcBef>
            </a:pPr>
            <a:r>
              <a:rPr lang="en-US">
                <a:latin typeface="Times New Roman" pitchFamily="18" charset="0"/>
              </a:rPr>
              <a:t>3.  My interest is in helping Christians to be real about their faith and feelings instead of believing they are supposed to act like everything is wonderful – when the Bible does not teach this falseness.  </a:t>
            </a:r>
            <a:endParaRPr lang="en-US"/>
          </a:p>
        </p:txBody>
      </p:sp>
    </p:spTree>
  </p:cSld>
  <p:clrMapOvr>
    <a:masterClrMapping/>
  </p:clrMapOvr>
  <p:transition advTm="15000">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219200" y="1066800"/>
            <a:ext cx="8382000" cy="1635125"/>
          </a:xfrm>
        </p:spPr>
        <p:txBody>
          <a:bodyPr/>
          <a:lstStyle/>
          <a:p>
            <a:r>
              <a:rPr lang="en-US">
                <a:latin typeface="Imprint MT Shadow" pitchFamily="82" charset="0"/>
              </a:rPr>
              <a:t>I Have Nothing More to Give</a:t>
            </a:r>
            <a:br>
              <a:rPr lang="en-US">
                <a:latin typeface="Imprint MT Shadow" pitchFamily="82" charset="0"/>
              </a:rPr>
            </a:br>
            <a:r>
              <a:rPr lang="en-US" i="1">
                <a:latin typeface="Times New Roman" pitchFamily="18" charset="0"/>
              </a:rPr>
              <a:t>continued</a:t>
            </a:r>
          </a:p>
        </p:txBody>
      </p:sp>
      <p:sp>
        <p:nvSpPr>
          <p:cNvPr id="56323" name="Rectangle 3"/>
          <p:cNvSpPr>
            <a:spLocks noGrp="1" noChangeArrowheads="1"/>
          </p:cNvSpPr>
          <p:nvPr>
            <p:ph type="body" idx="1"/>
          </p:nvPr>
        </p:nvSpPr>
        <p:spPr>
          <a:xfrm>
            <a:off x="533400" y="3581400"/>
            <a:ext cx="9051925" cy="3733800"/>
          </a:xfrm>
        </p:spPr>
        <p:txBody>
          <a:bodyPr/>
          <a:lstStyle/>
          <a:p>
            <a:pPr>
              <a:spcBef>
                <a:spcPct val="0"/>
              </a:spcBef>
            </a:pPr>
            <a:r>
              <a:rPr lang="en-US">
                <a:latin typeface="Times New Roman" pitchFamily="18" charset="0"/>
              </a:rPr>
              <a:t>This retreat is designed to open the hearts of those who involve themselves in this journey, believing it will awaken them to a deeper understanding of walking in wholeness and holiness.  This is done as participants ask questions such as, </a:t>
            </a:r>
          </a:p>
        </p:txBody>
      </p:sp>
    </p:spTree>
  </p:cSld>
  <p:clrMapOvr>
    <a:masterClrMapping/>
  </p:clrMapOvr>
  <p:transition advTm="15000">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1144588" y="1219200"/>
            <a:ext cx="8439150" cy="1568450"/>
          </a:xfrm>
        </p:spPr>
        <p:txBody>
          <a:bodyPr/>
          <a:lstStyle/>
          <a:p>
            <a:r>
              <a:rPr lang="en-US">
                <a:latin typeface="Imprint MT Shadow" pitchFamily="82" charset="0"/>
              </a:rPr>
              <a:t>I Have Nothing More to Give</a:t>
            </a:r>
            <a:br>
              <a:rPr lang="en-US">
                <a:latin typeface="Imprint MT Shadow" pitchFamily="82" charset="0"/>
              </a:rPr>
            </a:br>
            <a:r>
              <a:rPr lang="en-US" i="1">
                <a:latin typeface="Times New Roman" pitchFamily="18" charset="0"/>
              </a:rPr>
              <a:t>continued</a:t>
            </a:r>
          </a:p>
        </p:txBody>
      </p:sp>
      <p:sp>
        <p:nvSpPr>
          <p:cNvPr id="122883" name="Rectangle 3"/>
          <p:cNvSpPr>
            <a:spLocks noGrp="1" noChangeArrowheads="1"/>
          </p:cNvSpPr>
          <p:nvPr>
            <p:ph type="body" idx="1"/>
          </p:nvPr>
        </p:nvSpPr>
        <p:spPr>
          <a:xfrm>
            <a:off x="533400" y="3886200"/>
            <a:ext cx="9051925" cy="3292475"/>
          </a:xfrm>
        </p:spPr>
        <p:txBody>
          <a:bodyPr/>
          <a:lstStyle/>
          <a:p>
            <a:pPr>
              <a:spcBef>
                <a:spcPct val="0"/>
              </a:spcBef>
            </a:pPr>
            <a:r>
              <a:rPr lang="en-US">
                <a:latin typeface="Times New Roman" pitchFamily="18" charset="0"/>
              </a:rPr>
              <a:t>“What did the saints of God in the Bible </a:t>
            </a:r>
            <a:r>
              <a:rPr lang="en-US" i="1">
                <a:latin typeface="Times New Roman" pitchFamily="18" charset="0"/>
              </a:rPr>
              <a:t>feel?</a:t>
            </a:r>
            <a:r>
              <a:rPr lang="en-US">
                <a:latin typeface="Times New Roman" pitchFamily="18" charset="0"/>
              </a:rPr>
              <a:t>  Do I have anything in common with them, any feelings in common with them?  What would it be like to walk with one of them?  </a:t>
            </a:r>
            <a:endParaRPr lang="en-US"/>
          </a:p>
        </p:txBody>
      </p:sp>
    </p:spTree>
  </p:cSld>
  <p:clrMapOvr>
    <a:masterClrMapping/>
  </p:clrMapOvr>
  <p:transition advTm="15000">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1066800" y="1219200"/>
            <a:ext cx="8229600" cy="1600200"/>
          </a:xfrm>
        </p:spPr>
        <p:txBody>
          <a:bodyPr/>
          <a:lstStyle/>
          <a:p>
            <a:r>
              <a:rPr lang="en-US">
                <a:latin typeface="Imprint MT Shadow" pitchFamily="82" charset="0"/>
              </a:rPr>
              <a:t>I Have Nothing More to Give</a:t>
            </a:r>
            <a:br>
              <a:rPr lang="en-US">
                <a:latin typeface="Imprint MT Shadow" pitchFamily="82" charset="0"/>
              </a:rPr>
            </a:br>
            <a:r>
              <a:rPr lang="en-US" i="1">
                <a:latin typeface="Times New Roman" pitchFamily="18" charset="0"/>
              </a:rPr>
              <a:t>continued</a:t>
            </a:r>
          </a:p>
        </p:txBody>
      </p:sp>
      <p:sp>
        <p:nvSpPr>
          <p:cNvPr id="191491" name="Rectangle 3"/>
          <p:cNvSpPr>
            <a:spLocks noGrp="1" noChangeArrowheads="1"/>
          </p:cNvSpPr>
          <p:nvPr>
            <p:ph type="body" idx="1"/>
          </p:nvPr>
        </p:nvSpPr>
        <p:spPr>
          <a:xfrm>
            <a:off x="1301750" y="3775075"/>
            <a:ext cx="8548688" cy="3175000"/>
          </a:xfrm>
        </p:spPr>
        <p:txBody>
          <a:bodyPr/>
          <a:lstStyle/>
          <a:p>
            <a:pPr>
              <a:spcBef>
                <a:spcPct val="0"/>
              </a:spcBef>
            </a:pPr>
            <a:r>
              <a:rPr lang="en-US">
                <a:latin typeface="Times New Roman" pitchFamily="18" charset="0"/>
              </a:rPr>
              <a:t>Were they ever told, ‘Nice boys and girls don’t get angry,’ or ‘Big boys and girls don’t cry’?  Were they ever told, ‘Don’t feel, don’t trust, and don’t talk’”?</a:t>
            </a:r>
            <a:endParaRPr lang="en-US"/>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144588" y="1219200"/>
            <a:ext cx="8439150" cy="1524000"/>
          </a:xfrm>
        </p:spPr>
        <p:txBody>
          <a:bodyPr/>
          <a:lstStyle/>
          <a:p>
            <a:r>
              <a:rPr lang="en-US">
                <a:latin typeface="Imprint MT Shadow" pitchFamily="82" charset="0"/>
              </a:rPr>
              <a:t>I Have Nothing More to Give</a:t>
            </a:r>
            <a:br>
              <a:rPr lang="en-US">
                <a:latin typeface="Imprint MT Shadow" pitchFamily="82" charset="0"/>
              </a:rPr>
            </a:br>
            <a:r>
              <a:rPr lang="en-US" i="1">
                <a:latin typeface="Times New Roman" pitchFamily="18" charset="0"/>
              </a:rPr>
              <a:t>continued</a:t>
            </a:r>
          </a:p>
        </p:txBody>
      </p:sp>
      <p:sp>
        <p:nvSpPr>
          <p:cNvPr id="80899" name="Rectangle 3"/>
          <p:cNvSpPr>
            <a:spLocks noGrp="1" noChangeArrowheads="1"/>
          </p:cNvSpPr>
          <p:nvPr>
            <p:ph type="body" idx="1"/>
          </p:nvPr>
        </p:nvSpPr>
        <p:spPr>
          <a:xfrm>
            <a:off x="1295400" y="3200400"/>
            <a:ext cx="8548688" cy="4162425"/>
          </a:xfrm>
        </p:spPr>
        <p:txBody>
          <a:bodyPr/>
          <a:lstStyle/>
          <a:p>
            <a:pPr>
              <a:spcBef>
                <a:spcPct val="0"/>
              </a:spcBef>
            </a:pPr>
            <a:r>
              <a:rPr lang="en-US">
                <a:latin typeface="Times New Roman" pitchFamily="18" charset="0"/>
              </a:rPr>
              <a:t>Feelings are God-given, and it is important that they be reflected upon in light of walking </a:t>
            </a:r>
            <a:r>
              <a:rPr lang="en-US" i="1">
                <a:latin typeface="Times New Roman" pitchFamily="18" charset="0"/>
              </a:rPr>
              <a:t>The Way</a:t>
            </a:r>
            <a:r>
              <a:rPr lang="en-US">
                <a:latin typeface="Times New Roman" pitchFamily="18" charset="0"/>
              </a:rPr>
              <a:t>, understanding that they, the participants, are a part of the whole people of God, walking in wholeness and holiness in the midst of the uncomfortableness of these feelings.  </a:t>
            </a:r>
            <a:endParaRPr lang="en-US"/>
          </a:p>
        </p:txBody>
      </p:sp>
    </p:spTree>
  </p:cSld>
  <p:clrMapOvr>
    <a:masterClrMapping/>
  </p:clrMapOvr>
  <p:transition advTm="15000">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a:latin typeface="Imprint MT Shadow" pitchFamily="82" charset="0"/>
              </a:rPr>
              <a:t>I Have Nothing More to Give</a:t>
            </a:r>
            <a:endParaRPr lang="en-US" sz="4800" dirty="0"/>
          </a:p>
        </p:txBody>
      </p:sp>
      <p:sp>
        <p:nvSpPr>
          <p:cNvPr id="3" name="Subtitle 2"/>
          <p:cNvSpPr>
            <a:spLocks noGrp="1"/>
          </p:cNvSpPr>
          <p:nvPr>
            <p:ph type="subTitle" idx="1"/>
          </p:nvPr>
        </p:nvSpPr>
        <p:spPr>
          <a:xfrm>
            <a:off x="533400" y="4419600"/>
            <a:ext cx="8016875" cy="2286000"/>
          </a:xfrm>
        </p:spPr>
        <p:txBody>
          <a:bodyPr/>
          <a:lstStyle/>
          <a:p>
            <a:endParaRPr lang="en-US" sz="2400" i="1" dirty="0" smtClean="0">
              <a:latin typeface="Times New Roman" pitchFamily="18" charset="0"/>
              <a:cs typeface="Times New Roman" pitchFamily="18" charset="0"/>
            </a:endParaRPr>
          </a:p>
          <a:p>
            <a:r>
              <a:rPr lang="en-US" sz="2400" i="1" dirty="0" smtClean="0">
                <a:latin typeface="Times New Roman" pitchFamily="18" charset="0"/>
                <a:cs typeface="Times New Roman" pitchFamily="18" charset="0"/>
              </a:rPr>
              <a:t>The </a:t>
            </a:r>
            <a:r>
              <a:rPr lang="en-US" sz="2400" i="1" dirty="0">
                <a:latin typeface="Times New Roman" pitchFamily="18" charset="0"/>
                <a:cs typeface="Times New Roman" pitchFamily="18" charset="0"/>
              </a:rPr>
              <a:t>Rev. </a:t>
            </a:r>
            <a:r>
              <a:rPr lang="en-US" sz="2400" i="1" dirty="0" smtClean="0">
                <a:latin typeface="Times New Roman" pitchFamily="18" charset="0"/>
                <a:cs typeface="Times New Roman" pitchFamily="18" charset="0"/>
              </a:rPr>
              <a:t>Mrs. Dr</a:t>
            </a:r>
            <a:r>
              <a:rPr lang="en-US" sz="2400" i="1" dirty="0">
                <a:latin typeface="Times New Roman" pitchFamily="18" charset="0"/>
                <a:cs typeface="Times New Roman" pitchFamily="18" charset="0"/>
              </a:rPr>
              <a:t>. </a:t>
            </a:r>
            <a:r>
              <a:rPr lang="en-US" sz="2400" i="1" dirty="0" smtClean="0">
                <a:latin typeface="Times New Roman" pitchFamily="18" charset="0"/>
                <a:cs typeface="Times New Roman" pitchFamily="18" charset="0"/>
              </a:rPr>
              <a:t>Carolyn Cole, Retired</a:t>
            </a:r>
          </a:p>
          <a:p>
            <a:endParaRPr lang="en-US" sz="2400" i="1" dirty="0" smtClean="0">
              <a:latin typeface="Times New Roman" pitchFamily="18" charset="0"/>
              <a:cs typeface="Times New Roman" pitchFamily="18" charset="0"/>
            </a:endParaRPr>
          </a:p>
          <a:p>
            <a:pPr>
              <a:spcBef>
                <a:spcPts val="0"/>
              </a:spcBef>
            </a:pPr>
            <a:r>
              <a:rPr lang="en-US" sz="3200" i="1" dirty="0" smtClean="0">
                <a:latin typeface="Times New Roman" pitchFamily="18" charset="0"/>
                <a:cs typeface="Times New Roman" pitchFamily="18" charset="0"/>
              </a:rPr>
              <a:t>Christian </a:t>
            </a:r>
          </a:p>
          <a:p>
            <a:pPr>
              <a:spcBef>
                <a:spcPts val="0"/>
              </a:spcBef>
            </a:pPr>
            <a:r>
              <a:rPr lang="en-US" sz="3000" i="1" dirty="0" smtClean="0">
                <a:latin typeface="Times New Roman" pitchFamily="18" charset="0"/>
                <a:cs typeface="Times New Roman" pitchFamily="18" charset="0"/>
              </a:rPr>
              <a:t>Spiritual </a:t>
            </a:r>
            <a:r>
              <a:rPr lang="en-US" sz="3000" i="1" dirty="0">
                <a:latin typeface="Times New Roman" pitchFamily="18" charset="0"/>
                <a:cs typeface="Times New Roman" pitchFamily="18" charset="0"/>
              </a:rPr>
              <a:t>Director/Retreat </a:t>
            </a:r>
            <a:r>
              <a:rPr lang="en-US" sz="3000" i="1" dirty="0" smtClean="0">
                <a:latin typeface="Times New Roman" pitchFamily="18" charset="0"/>
                <a:cs typeface="Times New Roman" pitchFamily="18" charset="0"/>
              </a:rPr>
              <a:t>Master/Bible </a:t>
            </a:r>
            <a:r>
              <a:rPr lang="en-US" sz="3000" i="1" dirty="0">
                <a:latin typeface="Times New Roman" pitchFamily="18" charset="0"/>
                <a:cs typeface="Times New Roman" pitchFamily="18" charset="0"/>
              </a:rPr>
              <a:t>Teacher</a:t>
            </a:r>
          </a:p>
          <a:p>
            <a:endParaRPr lang="en-US" i="1" dirty="0">
              <a:latin typeface="Times New Roman" pitchFamily="18" charset="0"/>
              <a:cs typeface="Times New Roman" pitchFamily="18" charset="0"/>
            </a:endParaRPr>
          </a:p>
          <a:p>
            <a:pPr algn="l"/>
            <a:r>
              <a:rPr lang="en-US" sz="1050" dirty="0">
                <a:latin typeface="Times New Roman" pitchFamily="18" charset="0"/>
                <a:cs typeface="Times New Roman" pitchFamily="18" charset="0"/>
              </a:rPr>
              <a:t>© </a:t>
            </a:r>
            <a:r>
              <a:rPr lang="en-US" sz="1050" dirty="0" smtClean="0">
                <a:latin typeface="Times New Roman" pitchFamily="18" charset="0"/>
                <a:cs typeface="Times New Roman" pitchFamily="18" charset="0"/>
              </a:rPr>
              <a:t>May, 2001</a:t>
            </a:r>
            <a:endParaRPr lang="en-US" sz="1050" dirty="0">
              <a:latin typeface="Times New Roman" pitchFamily="18" charset="0"/>
              <a:cs typeface="Times New Roman" pitchFamily="18" charset="0"/>
            </a:endParaRPr>
          </a:p>
        </p:txBody>
      </p:sp>
    </p:spTree>
    <p:extLst>
      <p:ext uri="{BB962C8B-B14F-4D97-AF65-F5344CB8AC3E}">
        <p14:creationId xmlns:p14="http://schemas.microsoft.com/office/powerpoint/2010/main" val="2109860004"/>
      </p:ext>
    </p:extLst>
  </p:cSld>
  <p:clrMapOvr>
    <a:masterClrMapping/>
  </p:clrMapOvr>
  <p:transition advTm="15000">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1144588" y="1143000"/>
            <a:ext cx="8364537" cy="1568450"/>
          </a:xfrm>
        </p:spPr>
        <p:txBody>
          <a:bodyPr/>
          <a:lstStyle/>
          <a:p>
            <a:r>
              <a:rPr lang="en-US">
                <a:latin typeface="Imprint MT Shadow" pitchFamily="82" charset="0"/>
              </a:rPr>
              <a:t>I Have Nothing More to Give</a:t>
            </a:r>
            <a:br>
              <a:rPr lang="en-US">
                <a:latin typeface="Imprint MT Shadow" pitchFamily="82" charset="0"/>
              </a:rPr>
            </a:br>
            <a:r>
              <a:rPr lang="en-US" i="1">
                <a:latin typeface="Times New Roman" pitchFamily="18" charset="0"/>
              </a:rPr>
              <a:t>continued</a:t>
            </a:r>
          </a:p>
        </p:txBody>
      </p:sp>
      <p:sp>
        <p:nvSpPr>
          <p:cNvPr id="123907" name="Rectangle 3"/>
          <p:cNvSpPr>
            <a:spLocks noGrp="1" noChangeArrowheads="1"/>
          </p:cNvSpPr>
          <p:nvPr>
            <p:ph type="body" idx="1"/>
          </p:nvPr>
        </p:nvSpPr>
        <p:spPr>
          <a:xfrm>
            <a:off x="609600" y="3733800"/>
            <a:ext cx="8975725" cy="3048000"/>
          </a:xfrm>
        </p:spPr>
        <p:txBody>
          <a:bodyPr/>
          <a:lstStyle/>
          <a:p>
            <a:pPr>
              <a:spcBef>
                <a:spcPct val="0"/>
              </a:spcBef>
            </a:pPr>
            <a:r>
              <a:rPr lang="en-US">
                <a:latin typeface="Times New Roman" pitchFamily="18" charset="0"/>
              </a:rPr>
              <a:t>It is important to recognize that the saints, the great cloud of witness, experienced uncomfortable feelings as they were walking </a:t>
            </a:r>
            <a:r>
              <a:rPr lang="en-US" i="1">
                <a:latin typeface="Times New Roman" pitchFamily="18" charset="0"/>
              </a:rPr>
              <a:t>The Way.</a:t>
            </a:r>
            <a:endParaRPr lang="en-US"/>
          </a:p>
        </p:txBody>
      </p:sp>
    </p:spTree>
  </p:cSld>
  <p:clrMapOvr>
    <a:masterClrMapping/>
  </p:clrMapOvr>
  <p:transition advTm="15000">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144588" y="1295400"/>
            <a:ext cx="8302625" cy="1406525"/>
          </a:xfrm>
        </p:spPr>
        <p:txBody>
          <a:bodyPr/>
          <a:lstStyle/>
          <a:p>
            <a:r>
              <a:rPr lang="en-US">
                <a:latin typeface="Imprint MT Shadow" pitchFamily="82" charset="0"/>
              </a:rPr>
              <a:t>I Have Nothing More to Give</a:t>
            </a:r>
            <a:br>
              <a:rPr lang="en-US">
                <a:latin typeface="Imprint MT Shadow" pitchFamily="82" charset="0"/>
              </a:rPr>
            </a:br>
            <a:r>
              <a:rPr lang="en-US" i="1">
                <a:latin typeface="Times New Roman" pitchFamily="18" charset="0"/>
              </a:rPr>
              <a:t>continued</a:t>
            </a:r>
            <a:endParaRPr lang="en-US">
              <a:latin typeface="Imprint MT Shadow" pitchFamily="82" charset="0"/>
            </a:endParaRPr>
          </a:p>
        </p:txBody>
      </p:sp>
      <p:sp>
        <p:nvSpPr>
          <p:cNvPr id="19459" name="Rectangle 3"/>
          <p:cNvSpPr>
            <a:spLocks noGrp="1" noChangeArrowheads="1"/>
          </p:cNvSpPr>
          <p:nvPr>
            <p:ph type="body" idx="1"/>
          </p:nvPr>
        </p:nvSpPr>
        <p:spPr>
          <a:xfrm>
            <a:off x="306388" y="3505200"/>
            <a:ext cx="9599612" cy="3879850"/>
          </a:xfrm>
        </p:spPr>
        <p:txBody>
          <a:bodyPr/>
          <a:lstStyle/>
          <a:p>
            <a:pPr>
              <a:spcBef>
                <a:spcPct val="0"/>
              </a:spcBef>
            </a:pPr>
            <a:r>
              <a:rPr lang="en-US" sz="3300" dirty="0">
                <a:latin typeface="Times New Roman" pitchFamily="18" charset="0"/>
              </a:rPr>
              <a:t>The </a:t>
            </a:r>
            <a:r>
              <a:rPr lang="en-US" sz="3300" b="1" dirty="0">
                <a:latin typeface="Times New Roman" pitchFamily="18" charset="0"/>
              </a:rPr>
              <a:t>intent</a:t>
            </a:r>
            <a:r>
              <a:rPr lang="en-US" sz="3300" dirty="0">
                <a:latin typeface="Times New Roman" pitchFamily="18" charset="0"/>
              </a:rPr>
              <a:t> of this presentation is to awaken, identify, and acknowledge </a:t>
            </a:r>
            <a:r>
              <a:rPr lang="en-US" sz="3300" b="1" dirty="0">
                <a:latin typeface="Times New Roman" pitchFamily="18" charset="0"/>
              </a:rPr>
              <a:t>faith and feelings</a:t>
            </a:r>
            <a:r>
              <a:rPr lang="en-US" sz="3300" dirty="0">
                <a:latin typeface="Times New Roman" pitchFamily="18" charset="0"/>
              </a:rPr>
              <a:t> that may be lying dormant and to acknowledge the calling of each to walk in wholeness and holiness with integrity, being able to know the Christian life is a journey to which each is called in light of who each one is within the context of the </a:t>
            </a:r>
            <a:r>
              <a:rPr lang="en-US" sz="3300" dirty="0" smtClean="0">
                <a:latin typeface="Times New Roman" pitchFamily="18" charset="0"/>
              </a:rPr>
              <a:t>body of Christ. </a:t>
            </a:r>
            <a:endParaRPr lang="en-US" sz="3300" dirty="0"/>
          </a:p>
        </p:txBody>
      </p:sp>
    </p:spTree>
  </p:cSld>
  <p:clrMapOvr>
    <a:masterClrMapping/>
  </p:clrMapOvr>
  <p:transition advTm="15000">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1219200" y="1143000"/>
            <a:ext cx="7680325" cy="1600200"/>
          </a:xfrm>
        </p:spPr>
        <p:txBody>
          <a:bodyPr/>
          <a:lstStyle/>
          <a:p>
            <a:r>
              <a:rPr lang="en-US" sz="4500">
                <a:latin typeface="Imprint MT Shadow" pitchFamily="82" charset="0"/>
              </a:rPr>
              <a:t>I Have Nothing More to Give</a:t>
            </a:r>
            <a:br>
              <a:rPr lang="en-US" sz="4500">
                <a:latin typeface="Imprint MT Shadow" pitchFamily="82" charset="0"/>
              </a:rPr>
            </a:br>
            <a:r>
              <a:rPr lang="en-US" sz="4500" i="1">
                <a:latin typeface="Times New Roman" pitchFamily="18" charset="0"/>
              </a:rPr>
              <a:t>continued</a:t>
            </a:r>
          </a:p>
        </p:txBody>
      </p:sp>
      <p:sp>
        <p:nvSpPr>
          <p:cNvPr id="196611" name="Rectangle 3"/>
          <p:cNvSpPr>
            <a:spLocks noGrp="1" noChangeArrowheads="1"/>
          </p:cNvSpPr>
          <p:nvPr>
            <p:ph type="body" idx="1"/>
          </p:nvPr>
        </p:nvSpPr>
        <p:spPr>
          <a:xfrm>
            <a:off x="1301750" y="3775075"/>
            <a:ext cx="8548688" cy="3175000"/>
          </a:xfrm>
        </p:spPr>
        <p:txBody>
          <a:bodyPr/>
          <a:lstStyle/>
          <a:p>
            <a:r>
              <a:rPr lang="en-US" sz="3700">
                <a:latin typeface="Times New Roman" pitchFamily="18" charset="0"/>
              </a:rPr>
              <a:t>We are created mind, body, and soul.  Three segments are as follows:</a:t>
            </a:r>
          </a:p>
        </p:txBody>
      </p:sp>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1144588" y="1219200"/>
            <a:ext cx="7870825" cy="1406525"/>
          </a:xfrm>
        </p:spPr>
        <p:txBody>
          <a:bodyPr/>
          <a:lstStyle/>
          <a:p>
            <a:r>
              <a:rPr lang="en-US" sz="4500">
                <a:latin typeface="Imprint MT Shadow" pitchFamily="82" charset="0"/>
              </a:rPr>
              <a:t>I Have Nothing More to Give</a:t>
            </a:r>
            <a:br>
              <a:rPr lang="en-US" sz="4500">
                <a:latin typeface="Imprint MT Shadow" pitchFamily="82" charset="0"/>
              </a:rPr>
            </a:br>
            <a:r>
              <a:rPr lang="en-US" sz="4500" i="1">
                <a:latin typeface="Times New Roman" pitchFamily="18" charset="0"/>
              </a:rPr>
              <a:t>continued</a:t>
            </a:r>
          </a:p>
        </p:txBody>
      </p:sp>
      <p:sp>
        <p:nvSpPr>
          <p:cNvPr id="156675" name="Rectangle 3"/>
          <p:cNvSpPr>
            <a:spLocks noGrp="1" noChangeArrowheads="1"/>
          </p:cNvSpPr>
          <p:nvPr>
            <p:ph type="body" idx="1"/>
          </p:nvPr>
        </p:nvSpPr>
        <p:spPr>
          <a:xfrm>
            <a:off x="457200" y="3810000"/>
            <a:ext cx="9051925" cy="3505200"/>
          </a:xfrm>
        </p:spPr>
        <p:txBody>
          <a:bodyPr/>
          <a:lstStyle/>
          <a:p>
            <a:pPr lvl="1">
              <a:spcBef>
                <a:spcPct val="0"/>
              </a:spcBef>
            </a:pPr>
            <a:r>
              <a:rPr lang="en-US" sz="3300">
                <a:latin typeface="Times New Roman" pitchFamily="18" charset="0"/>
              </a:rPr>
              <a:t>1.  Filling the glass flask of life with feeling words, using those words on a time-line</a:t>
            </a:r>
          </a:p>
          <a:p>
            <a:pPr lvl="1">
              <a:spcBef>
                <a:spcPct val="0"/>
              </a:spcBef>
              <a:buFont typeface="Wingdings" pitchFamily="2" charset="2"/>
              <a:buNone/>
            </a:pPr>
            <a:endParaRPr lang="en-US" sz="3300">
              <a:latin typeface="Times New Roman" pitchFamily="18" charset="0"/>
            </a:endParaRPr>
          </a:p>
          <a:p>
            <a:pPr lvl="1">
              <a:spcBef>
                <a:spcPct val="0"/>
              </a:spcBef>
            </a:pPr>
            <a:r>
              <a:rPr lang="en-US" sz="3300">
                <a:latin typeface="Times New Roman" pitchFamily="18" charset="0"/>
              </a:rPr>
              <a:t>2.  Working with Feelings/Facts/Faith and how they come together or do they</a:t>
            </a:r>
          </a:p>
        </p:txBody>
      </p:sp>
    </p:spTree>
  </p:cSld>
  <p:clrMapOvr>
    <a:masterClrMapping/>
  </p:clrMapOvr>
  <p:transition advTm="15000">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1144588" y="1143000"/>
            <a:ext cx="8074025" cy="1600200"/>
          </a:xfrm>
        </p:spPr>
        <p:txBody>
          <a:bodyPr/>
          <a:lstStyle/>
          <a:p>
            <a:r>
              <a:rPr lang="en-US">
                <a:latin typeface="Imprint MT Shadow" pitchFamily="82" charset="0"/>
              </a:rPr>
              <a:t>I Have Nothing More to Give</a:t>
            </a:r>
            <a:br>
              <a:rPr lang="en-US">
                <a:latin typeface="Imprint MT Shadow" pitchFamily="82" charset="0"/>
              </a:rPr>
            </a:br>
            <a:r>
              <a:rPr lang="en-US" i="1">
                <a:latin typeface="Times New Roman" pitchFamily="18" charset="0"/>
              </a:rPr>
              <a:t>continued</a:t>
            </a:r>
          </a:p>
        </p:txBody>
      </p:sp>
      <p:sp>
        <p:nvSpPr>
          <p:cNvPr id="197635" name="Rectangle 3"/>
          <p:cNvSpPr>
            <a:spLocks noGrp="1" noChangeArrowheads="1"/>
          </p:cNvSpPr>
          <p:nvPr>
            <p:ph type="body" idx="1"/>
          </p:nvPr>
        </p:nvSpPr>
        <p:spPr>
          <a:xfrm>
            <a:off x="1301750" y="3775075"/>
            <a:ext cx="8548688" cy="3175000"/>
          </a:xfrm>
        </p:spPr>
        <p:txBody>
          <a:bodyPr/>
          <a:lstStyle/>
          <a:p>
            <a:pPr lvl="1">
              <a:spcBef>
                <a:spcPct val="0"/>
              </a:spcBef>
            </a:pPr>
            <a:r>
              <a:rPr lang="en-US">
                <a:latin typeface="Times New Roman" pitchFamily="18" charset="0"/>
              </a:rPr>
              <a:t>3.  Journaling, being in touch with one’s feelings with pen, writing letters to different people whom the participant would like to give a “piece of his/her  mind” – to include God, and doing the spirituality time-line</a:t>
            </a:r>
            <a:endParaRPr lang="en-US"/>
          </a:p>
        </p:txBody>
      </p:sp>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1219200" y="1219200"/>
            <a:ext cx="8077200" cy="1522413"/>
          </a:xfrm>
        </p:spPr>
        <p:txBody>
          <a:bodyPr/>
          <a:lstStyle/>
          <a:p>
            <a:r>
              <a:rPr lang="en-US">
                <a:latin typeface="Imprint MT Shadow" pitchFamily="82" charset="0"/>
              </a:rPr>
              <a:t>I Have Nothing More to Give</a:t>
            </a:r>
            <a:br>
              <a:rPr lang="en-US">
                <a:latin typeface="Imprint MT Shadow" pitchFamily="82" charset="0"/>
              </a:rPr>
            </a:br>
            <a:r>
              <a:rPr lang="en-US" i="1">
                <a:latin typeface="Times New Roman" pitchFamily="18" charset="0"/>
              </a:rPr>
              <a:t>continued</a:t>
            </a:r>
          </a:p>
        </p:txBody>
      </p:sp>
      <p:sp>
        <p:nvSpPr>
          <p:cNvPr id="171011" name="Rectangle 3"/>
          <p:cNvSpPr>
            <a:spLocks noGrp="1" noChangeArrowheads="1"/>
          </p:cNvSpPr>
          <p:nvPr>
            <p:ph type="body" idx="1"/>
          </p:nvPr>
        </p:nvSpPr>
        <p:spPr>
          <a:xfrm>
            <a:off x="914400" y="3733800"/>
            <a:ext cx="8548688" cy="2743200"/>
          </a:xfrm>
        </p:spPr>
        <p:txBody>
          <a:bodyPr/>
          <a:lstStyle/>
          <a:p>
            <a:pPr>
              <a:spcBef>
                <a:spcPct val="0"/>
              </a:spcBef>
            </a:pPr>
            <a:r>
              <a:rPr lang="en-US">
                <a:latin typeface="Times New Roman" pitchFamily="18" charset="0"/>
              </a:rPr>
              <a:t>4.  This is an interactive workshop, involving the participants on their own journey – as  much as they are willing to be involved.  </a:t>
            </a:r>
            <a:endParaRPr lang="en-US"/>
          </a:p>
        </p:txBody>
      </p:sp>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WordArt 4" descr="White marble"/>
          <p:cNvSpPr>
            <a:spLocks noChangeArrowheads="1" noChangeShapeType="1" noTextEdit="1"/>
          </p:cNvSpPr>
          <p:nvPr/>
        </p:nvSpPr>
        <p:spPr bwMode="auto">
          <a:xfrm>
            <a:off x="1982788" y="914400"/>
            <a:ext cx="6018212" cy="5170488"/>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sz="9600" kern="10">
                <a:ln w="9525">
                  <a:round/>
                  <a:headEnd/>
                  <a:tailEnd/>
                </a:ln>
                <a:blipFill dpi="0" rotWithShape="0">
                  <a:blip r:embed="rId2"/>
                  <a:srcRect/>
                  <a:tile tx="0" ty="0" sx="100000" sy="100000" flip="none" algn="tl"/>
                </a:blipFill>
                <a:latin typeface="Arial Black"/>
              </a:rPr>
              <a:t>Where </a:t>
            </a:r>
          </a:p>
          <a:p>
            <a:pPr algn="ctr"/>
            <a:r>
              <a:rPr lang="en-US" sz="9600" kern="10">
                <a:ln w="9525">
                  <a:round/>
                  <a:headEnd/>
                  <a:tailEnd/>
                </a:ln>
                <a:blipFill dpi="0" rotWithShape="0">
                  <a:blip r:embed="rId2"/>
                  <a:srcRect/>
                  <a:tile tx="0" ty="0" sx="100000" sy="100000" flip="none" algn="tl"/>
                </a:blipFill>
                <a:latin typeface="Arial Black"/>
              </a:rPr>
              <a:t>are your</a:t>
            </a:r>
          </a:p>
          <a:p>
            <a:pPr algn="ctr"/>
            <a:r>
              <a:rPr lang="en-US" sz="9600" kern="10">
                <a:ln w="9525">
                  <a:round/>
                  <a:headEnd/>
                  <a:tailEnd/>
                </a:ln>
                <a:blipFill dpi="0" rotWithShape="0">
                  <a:blip r:embed="rId2"/>
                  <a:srcRect/>
                  <a:tile tx="0" ty="0" sx="100000" sy="100000" flip="none" algn="tl"/>
                </a:blipFill>
                <a:latin typeface="Arial Black"/>
              </a:rPr>
              <a:t>feelings?</a:t>
            </a:r>
          </a:p>
        </p:txBody>
      </p:sp>
    </p:spTree>
  </p:cSld>
  <p:clrMapOvr>
    <a:masterClrMapping/>
  </p:clrMapOvr>
  <p:transition advTm="15000">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5" name="Rectangle 5"/>
          <p:cNvSpPr>
            <a:spLocks noChangeArrowheads="1"/>
          </p:cNvSpPr>
          <p:nvPr/>
        </p:nvSpPr>
        <p:spPr bwMode="auto">
          <a:xfrm>
            <a:off x="0" y="0"/>
            <a:ext cx="10058400" cy="0"/>
          </a:xfrm>
          <a:prstGeom prst="rect">
            <a:avLst/>
          </a:prstGeom>
          <a:noFill/>
          <a:ln w="9525">
            <a:noFill/>
            <a:miter lim="800000"/>
            <a:headEnd/>
            <a:tailEnd/>
          </a:ln>
          <a:effectLst/>
        </p:spPr>
        <p:txBody>
          <a:bodyPr wrap="none" anchor="ctr">
            <a:spAutoFit/>
          </a:bodyPr>
          <a:lstStyle/>
          <a:p>
            <a:endParaRPr lang="en-US"/>
          </a:p>
        </p:txBody>
      </p:sp>
      <p:pic>
        <p:nvPicPr>
          <p:cNvPr id="92164" name="Picture 4" descr="scan002"/>
          <p:cNvPicPr>
            <a:picLocks noChangeAspect="1" noChangeArrowheads="1"/>
          </p:cNvPicPr>
          <p:nvPr/>
        </p:nvPicPr>
        <p:blipFill>
          <a:blip r:embed="rId2" cstate="print"/>
          <a:srcRect/>
          <a:stretch>
            <a:fillRect/>
          </a:stretch>
        </p:blipFill>
        <p:spPr bwMode="auto">
          <a:xfrm>
            <a:off x="2362200" y="609600"/>
            <a:ext cx="5535613" cy="7162800"/>
          </a:xfrm>
          <a:prstGeom prst="rect">
            <a:avLst/>
          </a:prstGeom>
          <a:noFill/>
        </p:spPr>
      </p:pic>
      <p:sp>
        <p:nvSpPr>
          <p:cNvPr id="92166" name="Rectangle 6"/>
          <p:cNvSpPr>
            <a:spLocks noChangeArrowheads="1"/>
          </p:cNvSpPr>
          <p:nvPr/>
        </p:nvSpPr>
        <p:spPr bwMode="auto">
          <a:xfrm>
            <a:off x="0" y="-180975"/>
            <a:ext cx="184150" cy="365125"/>
          </a:xfrm>
          <a:prstGeom prst="rect">
            <a:avLst/>
          </a:prstGeom>
          <a:noFill/>
          <a:ln w="9525">
            <a:noFill/>
            <a:miter lim="800000"/>
            <a:headEnd/>
            <a:tailEnd/>
          </a:ln>
          <a:effectLst/>
        </p:spPr>
        <p:txBody>
          <a:bodyPr wrap="none" lIns="91222" tIns="45610" rIns="91222" bIns="45610" anchor="ctr">
            <a:spAutoFit/>
          </a:bodyPr>
          <a:lstStyle/>
          <a:p>
            <a:endParaRPr lang="en-US"/>
          </a:p>
        </p:txBody>
      </p:sp>
    </p:spTree>
  </p:cSld>
  <p:clrMapOvr>
    <a:masterClrMapping/>
  </p:clrMapOvr>
  <p:transition advTm="15000">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ChangeArrowheads="1"/>
          </p:cNvSpPr>
          <p:nvPr/>
        </p:nvSpPr>
        <p:spPr bwMode="auto">
          <a:xfrm>
            <a:off x="0" y="0"/>
            <a:ext cx="10058400" cy="0"/>
          </a:xfrm>
          <a:prstGeom prst="rect">
            <a:avLst/>
          </a:prstGeom>
          <a:noFill/>
          <a:ln w="9525">
            <a:noFill/>
            <a:miter lim="800000"/>
            <a:headEnd/>
            <a:tailEnd/>
          </a:ln>
          <a:effectLst/>
        </p:spPr>
        <p:txBody>
          <a:bodyPr wrap="none" anchor="ctr">
            <a:spAutoFit/>
          </a:bodyPr>
          <a:lstStyle/>
          <a:p>
            <a:endParaRPr lang="en-US"/>
          </a:p>
        </p:txBody>
      </p:sp>
      <p:pic>
        <p:nvPicPr>
          <p:cNvPr id="157699" name="Picture 3" descr="scan002"/>
          <p:cNvPicPr>
            <a:picLocks noChangeAspect="1" noChangeArrowheads="1"/>
          </p:cNvPicPr>
          <p:nvPr/>
        </p:nvPicPr>
        <p:blipFill>
          <a:blip r:embed="rId2" cstate="print"/>
          <a:srcRect/>
          <a:stretch>
            <a:fillRect/>
          </a:stretch>
        </p:blipFill>
        <p:spPr bwMode="auto">
          <a:xfrm>
            <a:off x="2362200" y="609600"/>
            <a:ext cx="5535613" cy="7162800"/>
          </a:xfrm>
          <a:prstGeom prst="rect">
            <a:avLst/>
          </a:prstGeom>
          <a:noFill/>
        </p:spPr>
      </p:pic>
      <p:sp>
        <p:nvSpPr>
          <p:cNvPr id="157700" name="Rectangle 4"/>
          <p:cNvSpPr>
            <a:spLocks noChangeArrowheads="1"/>
          </p:cNvSpPr>
          <p:nvPr/>
        </p:nvSpPr>
        <p:spPr bwMode="auto">
          <a:xfrm>
            <a:off x="0" y="-180975"/>
            <a:ext cx="184150" cy="365125"/>
          </a:xfrm>
          <a:prstGeom prst="rect">
            <a:avLst/>
          </a:prstGeom>
          <a:noFill/>
          <a:ln w="9525">
            <a:noFill/>
            <a:miter lim="800000"/>
            <a:headEnd/>
            <a:tailEnd/>
          </a:ln>
          <a:effectLst/>
        </p:spPr>
        <p:txBody>
          <a:bodyPr wrap="none" lIns="91222" tIns="45610" rIns="91222" bIns="45610" anchor="ctr">
            <a:spAutoFit/>
          </a:bodyPr>
          <a:lstStyle/>
          <a:p>
            <a:endParaRPr lang="en-US"/>
          </a:p>
        </p:txBody>
      </p:sp>
      <p:sp>
        <p:nvSpPr>
          <p:cNvPr id="157701" name="WordArt 5"/>
          <p:cNvSpPr>
            <a:spLocks noChangeArrowheads="1" noChangeShapeType="1" noTextEdit="1"/>
          </p:cNvSpPr>
          <p:nvPr/>
        </p:nvSpPr>
        <p:spPr bwMode="auto">
          <a:xfrm>
            <a:off x="4302125" y="1087438"/>
            <a:ext cx="1390650" cy="58293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Mind</a:t>
            </a:r>
          </a:p>
          <a:p>
            <a:pPr algn="ctr"/>
            <a:endParaRPr lang="en-US" sz="3600" kern="10">
              <a:ln w="9525">
                <a:solidFill>
                  <a:srgbClr val="000000"/>
                </a:solidFill>
                <a:round/>
                <a:headEnd/>
                <a:tailEnd/>
              </a:ln>
              <a:solidFill>
                <a:srgbClr val="FFFFFF"/>
              </a:solidFill>
              <a:latin typeface="Arial Black"/>
            </a:endParaRPr>
          </a:p>
          <a:p>
            <a:pPr algn="ctr"/>
            <a:endParaRPr lang="en-US" sz="3600" kern="10">
              <a:ln w="9525">
                <a:solidFill>
                  <a:srgbClr val="000000"/>
                </a:solidFill>
                <a:round/>
                <a:headEnd/>
                <a:tailEnd/>
              </a:ln>
              <a:solidFill>
                <a:srgbClr val="FFFFFF"/>
              </a:solidFill>
              <a:latin typeface="Arial Black"/>
            </a:endParaRPr>
          </a:p>
          <a:p>
            <a:pPr algn="ctr"/>
            <a:r>
              <a:rPr lang="en-US" sz="3600" kern="10">
                <a:ln w="9525">
                  <a:solidFill>
                    <a:srgbClr val="000000"/>
                  </a:solidFill>
                  <a:round/>
                  <a:headEnd/>
                  <a:tailEnd/>
                </a:ln>
                <a:solidFill>
                  <a:srgbClr val="FFFFFF"/>
                </a:solidFill>
                <a:latin typeface="Arial Black"/>
              </a:rPr>
              <a:t>Heart</a:t>
            </a:r>
          </a:p>
          <a:p>
            <a:pPr algn="ctr"/>
            <a:endParaRPr lang="en-US" sz="3600" kern="10">
              <a:ln w="9525">
                <a:solidFill>
                  <a:srgbClr val="000000"/>
                </a:solidFill>
                <a:round/>
                <a:headEnd/>
                <a:tailEnd/>
              </a:ln>
              <a:solidFill>
                <a:srgbClr val="FFFFFF"/>
              </a:solidFill>
              <a:latin typeface="Arial Black"/>
            </a:endParaRPr>
          </a:p>
          <a:p>
            <a:pPr algn="ctr"/>
            <a:r>
              <a:rPr lang="en-US" sz="3600" kern="10">
                <a:ln w="9525">
                  <a:solidFill>
                    <a:srgbClr val="000000"/>
                  </a:solidFill>
                  <a:round/>
                  <a:headEnd/>
                  <a:tailEnd/>
                </a:ln>
                <a:solidFill>
                  <a:srgbClr val="FFFFFF"/>
                </a:solidFill>
                <a:latin typeface="Arial Black"/>
              </a:rPr>
              <a:t>Gut</a:t>
            </a:r>
          </a:p>
        </p:txBody>
      </p:sp>
    </p:spTree>
  </p:cSld>
  <p:clrMapOvr>
    <a:masterClrMapping/>
  </p:clrMapOvr>
  <p:transition advTm="15000">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284" name="Object 4"/>
          <p:cNvGraphicFramePr>
            <a:graphicFrameLocks noGrp="1" noChangeAspect="1"/>
          </p:cNvGraphicFramePr>
          <p:nvPr>
            <p:ph idx="1"/>
          </p:nvPr>
        </p:nvGraphicFramePr>
        <p:xfrm>
          <a:off x="1981200" y="1676400"/>
          <a:ext cx="5757863" cy="4767263"/>
        </p:xfrm>
        <a:graphic>
          <a:graphicData uri="http://schemas.openxmlformats.org/presentationml/2006/ole">
            <mc:AlternateContent xmlns:mc="http://schemas.openxmlformats.org/markup-compatibility/2006">
              <mc:Choice xmlns:v="urn:schemas-microsoft-com:vml" Requires="v">
                <p:oleObj spid="_x0000_s97288" name="Document" r:id="rId3" imgW="5705280" imgH="4724280" progId="WP11Doc">
                  <p:embed/>
                </p:oleObj>
              </mc:Choice>
              <mc:Fallback>
                <p:oleObj name="Document" r:id="rId3" imgW="5705280" imgH="4724280" progId="WP11Doc">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676400"/>
                        <a:ext cx="5757863" cy="476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advTm="15000">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9025" y="1600200"/>
            <a:ext cx="8550275" cy="3276600"/>
          </a:xfrm>
        </p:spPr>
        <p:txBody>
          <a:bodyPr/>
          <a:lstStyle/>
          <a:p>
            <a:pPr algn="ctr"/>
            <a:r>
              <a:rPr lang="en-US" sz="4000" i="1" dirty="0">
                <a:solidFill>
                  <a:schemeClr val="tx1"/>
                </a:solidFill>
                <a:latin typeface="Times New Roman" pitchFamily="18" charset="0"/>
                <a:cs typeface="Times New Roman" pitchFamily="18" charset="0"/>
              </a:rPr>
              <a:t>The Good Shepherd Ministry</a:t>
            </a:r>
            <a:br>
              <a:rPr lang="en-US" sz="4000" i="1" dirty="0">
                <a:solidFill>
                  <a:schemeClr val="tx1"/>
                </a:solidFill>
                <a:latin typeface="Times New Roman" pitchFamily="18" charset="0"/>
                <a:cs typeface="Times New Roman" pitchFamily="18" charset="0"/>
              </a:rPr>
            </a:br>
            <a:r>
              <a:rPr lang="en-US" sz="4000" i="1" dirty="0">
                <a:solidFill>
                  <a:schemeClr val="tx1"/>
                </a:solidFill>
                <a:latin typeface="Times New Roman" pitchFamily="18" charset="0"/>
                <a:cs typeface="Times New Roman" pitchFamily="18" charset="0"/>
              </a:rPr>
              <a:t>Psalm 23</a:t>
            </a:r>
            <a:br>
              <a:rPr lang="en-US" sz="4000" i="1" dirty="0">
                <a:solidFill>
                  <a:schemeClr val="tx1"/>
                </a:solidFill>
                <a:latin typeface="Times New Roman" pitchFamily="18" charset="0"/>
                <a:cs typeface="Times New Roman" pitchFamily="18" charset="0"/>
              </a:rPr>
            </a:br>
            <a:r>
              <a:rPr lang="en-US" sz="2400" i="1" dirty="0">
                <a:solidFill>
                  <a:schemeClr val="tx1"/>
                </a:solidFill>
                <a:latin typeface="Times New Roman" pitchFamily="18" charset="0"/>
                <a:cs typeface="Times New Roman" pitchFamily="18" charset="0"/>
              </a:rPr>
              <a:t/>
            </a:r>
            <a:br>
              <a:rPr lang="en-US" sz="2400" i="1" dirty="0">
                <a:solidFill>
                  <a:schemeClr val="tx1"/>
                </a:solidFill>
                <a:latin typeface="Times New Roman" pitchFamily="18" charset="0"/>
                <a:cs typeface="Times New Roman" pitchFamily="18" charset="0"/>
              </a:rPr>
            </a:br>
            <a:r>
              <a:rPr lang="en-US" sz="2400" i="1" dirty="0">
                <a:solidFill>
                  <a:schemeClr val="tx1"/>
                </a:solidFill>
                <a:latin typeface="Times New Roman" pitchFamily="18" charset="0"/>
                <a:cs typeface="Times New Roman" pitchFamily="18" charset="0"/>
              </a:rPr>
              <a:t/>
            </a:r>
            <a:br>
              <a:rPr lang="en-US" sz="2400" i="1" dirty="0">
                <a:solidFill>
                  <a:schemeClr val="tx1"/>
                </a:solidFill>
                <a:latin typeface="Times New Roman" pitchFamily="18" charset="0"/>
                <a:cs typeface="Times New Roman" pitchFamily="18" charset="0"/>
              </a:rPr>
            </a:br>
            <a:r>
              <a:rPr lang="en-US" sz="2400" i="1" dirty="0">
                <a:solidFill>
                  <a:schemeClr val="tx1"/>
                </a:solidFill>
                <a:latin typeface="Times New Roman" pitchFamily="18" charset="0"/>
                <a:cs typeface="Times New Roman" pitchFamily="18" charset="0"/>
              </a:rPr>
              <a:t/>
            </a:r>
            <a:br>
              <a:rPr lang="en-US" sz="2400" i="1" dirty="0">
                <a:solidFill>
                  <a:schemeClr val="tx1"/>
                </a:solidFill>
                <a:latin typeface="Times New Roman" pitchFamily="18" charset="0"/>
                <a:cs typeface="Times New Roman" pitchFamily="18" charset="0"/>
              </a:rPr>
            </a:br>
            <a:endParaRPr lang="en-US" sz="2400" dirty="0"/>
          </a:p>
        </p:txBody>
      </p:sp>
      <p:sp>
        <p:nvSpPr>
          <p:cNvPr id="3" name="Subtitle 2"/>
          <p:cNvSpPr>
            <a:spLocks noGrp="1"/>
          </p:cNvSpPr>
          <p:nvPr>
            <p:ph type="subTitle" idx="1"/>
          </p:nvPr>
        </p:nvSpPr>
        <p:spPr>
          <a:xfrm>
            <a:off x="533400" y="5943600"/>
            <a:ext cx="8839200" cy="762000"/>
          </a:xfrm>
        </p:spPr>
        <p:txBody>
          <a:bodyPr/>
          <a:lstStyle/>
          <a:p>
            <a:r>
              <a:rPr lang="en-US" i="1" dirty="0">
                <a:latin typeface="Imprint MT Shadow" pitchFamily="82" charset="0"/>
              </a:rPr>
              <a:t>Walking in Wholeness and Holiness</a:t>
            </a:r>
          </a:p>
          <a:p>
            <a:endParaRPr lang="en-US" dirty="0"/>
          </a:p>
        </p:txBody>
      </p:sp>
    </p:spTree>
    <p:extLst>
      <p:ext uri="{BB962C8B-B14F-4D97-AF65-F5344CB8AC3E}">
        <p14:creationId xmlns:p14="http://schemas.microsoft.com/office/powerpoint/2010/main" val="3400738569"/>
      </p:ext>
    </p:extLst>
  </p:cSld>
  <p:clrMapOvr>
    <a:masterClrMapping/>
  </p:clrMapOvr>
  <p:transition advTm="15000">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1219200" y="1219200"/>
            <a:ext cx="8570913" cy="747713"/>
          </a:xfrm>
        </p:spPr>
        <p:txBody>
          <a:bodyPr/>
          <a:lstStyle/>
          <a:p>
            <a:r>
              <a:rPr lang="en-US" sz="4500"/>
              <a:t>Feelings, Facts, Faith</a:t>
            </a:r>
          </a:p>
        </p:txBody>
      </p:sp>
      <p:sp>
        <p:nvSpPr>
          <p:cNvPr id="158723" name="Rectangle 3"/>
          <p:cNvSpPr>
            <a:spLocks noGrp="1" noChangeArrowheads="1"/>
          </p:cNvSpPr>
          <p:nvPr>
            <p:ph type="body" idx="1"/>
          </p:nvPr>
        </p:nvSpPr>
        <p:spPr/>
        <p:txBody>
          <a:bodyPr/>
          <a:lstStyle/>
          <a:p>
            <a:endParaRPr lang="en-US" sz="4000"/>
          </a:p>
          <a:p>
            <a:r>
              <a:rPr lang="en-US" sz="4000"/>
              <a:t>Feelings      Facts         Faith</a:t>
            </a:r>
          </a:p>
        </p:txBody>
      </p:sp>
      <p:sp>
        <p:nvSpPr>
          <p:cNvPr id="158730" name="Line 10"/>
          <p:cNvSpPr>
            <a:spLocks noChangeShapeType="1"/>
          </p:cNvSpPr>
          <p:nvPr/>
        </p:nvSpPr>
        <p:spPr bwMode="auto">
          <a:xfrm>
            <a:off x="1676400" y="2895600"/>
            <a:ext cx="7162800" cy="0"/>
          </a:xfrm>
          <a:prstGeom prst="line">
            <a:avLst/>
          </a:prstGeom>
          <a:noFill/>
          <a:ln w="38100">
            <a:solidFill>
              <a:schemeClr val="tx1"/>
            </a:solidFill>
            <a:round/>
            <a:headEnd/>
            <a:tailEnd/>
          </a:ln>
          <a:effectLst/>
        </p:spPr>
        <p:txBody>
          <a:bodyPr/>
          <a:lstStyle/>
          <a:p>
            <a:endParaRPr lang="en-US"/>
          </a:p>
        </p:txBody>
      </p:sp>
      <p:sp>
        <p:nvSpPr>
          <p:cNvPr id="158731" name="Line 11"/>
          <p:cNvSpPr>
            <a:spLocks noChangeShapeType="1"/>
          </p:cNvSpPr>
          <p:nvPr/>
        </p:nvSpPr>
        <p:spPr bwMode="auto">
          <a:xfrm>
            <a:off x="1676400" y="3733800"/>
            <a:ext cx="7162800" cy="0"/>
          </a:xfrm>
          <a:prstGeom prst="line">
            <a:avLst/>
          </a:prstGeom>
          <a:noFill/>
          <a:ln w="38100">
            <a:solidFill>
              <a:schemeClr val="tx1"/>
            </a:solidFill>
            <a:round/>
            <a:headEnd/>
            <a:tailEnd/>
          </a:ln>
          <a:effectLst/>
        </p:spPr>
        <p:txBody>
          <a:bodyPr/>
          <a:lstStyle/>
          <a:p>
            <a:endParaRPr lang="en-US"/>
          </a:p>
        </p:txBody>
      </p:sp>
      <p:sp>
        <p:nvSpPr>
          <p:cNvPr id="158732" name="Line 12"/>
          <p:cNvSpPr>
            <a:spLocks noChangeShapeType="1"/>
          </p:cNvSpPr>
          <p:nvPr/>
        </p:nvSpPr>
        <p:spPr bwMode="auto">
          <a:xfrm>
            <a:off x="1676400" y="2895600"/>
            <a:ext cx="0" cy="3962400"/>
          </a:xfrm>
          <a:prstGeom prst="line">
            <a:avLst/>
          </a:prstGeom>
          <a:noFill/>
          <a:ln w="38100">
            <a:solidFill>
              <a:schemeClr val="tx1"/>
            </a:solidFill>
            <a:round/>
            <a:headEnd/>
            <a:tailEnd/>
          </a:ln>
          <a:effectLst/>
        </p:spPr>
        <p:txBody>
          <a:bodyPr/>
          <a:lstStyle/>
          <a:p>
            <a:endParaRPr lang="en-US"/>
          </a:p>
        </p:txBody>
      </p:sp>
      <p:sp>
        <p:nvSpPr>
          <p:cNvPr id="158733" name="Line 13"/>
          <p:cNvSpPr>
            <a:spLocks noChangeShapeType="1"/>
          </p:cNvSpPr>
          <p:nvPr/>
        </p:nvSpPr>
        <p:spPr bwMode="auto">
          <a:xfrm>
            <a:off x="8839200" y="2895600"/>
            <a:ext cx="0" cy="3962400"/>
          </a:xfrm>
          <a:prstGeom prst="line">
            <a:avLst/>
          </a:prstGeom>
          <a:noFill/>
          <a:ln w="38100">
            <a:solidFill>
              <a:schemeClr val="tx1"/>
            </a:solidFill>
            <a:round/>
            <a:headEnd/>
            <a:tailEnd/>
          </a:ln>
          <a:effectLst/>
        </p:spPr>
        <p:txBody>
          <a:bodyPr/>
          <a:lstStyle/>
          <a:p>
            <a:endParaRPr lang="en-US"/>
          </a:p>
        </p:txBody>
      </p:sp>
      <p:sp>
        <p:nvSpPr>
          <p:cNvPr id="158734" name="Line 14"/>
          <p:cNvSpPr>
            <a:spLocks noChangeShapeType="1"/>
          </p:cNvSpPr>
          <p:nvPr/>
        </p:nvSpPr>
        <p:spPr bwMode="auto">
          <a:xfrm>
            <a:off x="6324600" y="2895600"/>
            <a:ext cx="0" cy="3962400"/>
          </a:xfrm>
          <a:prstGeom prst="line">
            <a:avLst/>
          </a:prstGeom>
          <a:noFill/>
          <a:ln w="38100">
            <a:solidFill>
              <a:schemeClr val="tx1"/>
            </a:solidFill>
            <a:round/>
            <a:headEnd/>
            <a:tailEnd/>
          </a:ln>
          <a:effectLst/>
        </p:spPr>
        <p:txBody>
          <a:bodyPr/>
          <a:lstStyle/>
          <a:p>
            <a:endParaRPr lang="en-US"/>
          </a:p>
        </p:txBody>
      </p:sp>
      <p:sp>
        <p:nvSpPr>
          <p:cNvPr id="158735" name="Line 15"/>
          <p:cNvSpPr>
            <a:spLocks noChangeShapeType="1"/>
          </p:cNvSpPr>
          <p:nvPr/>
        </p:nvSpPr>
        <p:spPr bwMode="auto">
          <a:xfrm>
            <a:off x="3962400" y="2895600"/>
            <a:ext cx="0" cy="3962400"/>
          </a:xfrm>
          <a:prstGeom prst="line">
            <a:avLst/>
          </a:prstGeom>
          <a:noFill/>
          <a:ln w="38100">
            <a:solidFill>
              <a:schemeClr val="tx1"/>
            </a:solidFill>
            <a:round/>
            <a:headEnd/>
            <a:tailEnd/>
          </a:ln>
          <a:effectLst/>
        </p:spPr>
        <p:txBody>
          <a:bodyPr/>
          <a:lstStyle/>
          <a:p>
            <a:endParaRPr lang="en-US"/>
          </a:p>
        </p:txBody>
      </p:sp>
    </p:spTree>
  </p:cSld>
  <p:clrMapOvr>
    <a:masterClrMapping/>
  </p:clrMapOvr>
  <p:transition advTm="15000">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1219200" y="1219200"/>
            <a:ext cx="8570913" cy="747713"/>
          </a:xfrm>
        </p:spPr>
        <p:txBody>
          <a:bodyPr/>
          <a:lstStyle/>
          <a:p>
            <a:r>
              <a:rPr lang="en-US" sz="4500"/>
              <a:t>Feelings, Facts, Faith</a:t>
            </a:r>
          </a:p>
        </p:txBody>
      </p:sp>
      <p:sp>
        <p:nvSpPr>
          <p:cNvPr id="159747" name="Rectangle 3"/>
          <p:cNvSpPr>
            <a:spLocks noGrp="1" noChangeArrowheads="1"/>
          </p:cNvSpPr>
          <p:nvPr>
            <p:ph type="body" idx="1"/>
          </p:nvPr>
        </p:nvSpPr>
        <p:spPr/>
        <p:txBody>
          <a:bodyPr/>
          <a:lstStyle/>
          <a:p>
            <a:endParaRPr lang="en-US" sz="4000"/>
          </a:p>
          <a:p>
            <a:r>
              <a:rPr lang="en-US" sz="4000"/>
              <a:t>Feelings      Facts         Faith</a:t>
            </a:r>
          </a:p>
        </p:txBody>
      </p:sp>
      <p:sp>
        <p:nvSpPr>
          <p:cNvPr id="159748" name="Line 4"/>
          <p:cNvSpPr>
            <a:spLocks noChangeShapeType="1"/>
          </p:cNvSpPr>
          <p:nvPr/>
        </p:nvSpPr>
        <p:spPr bwMode="auto">
          <a:xfrm>
            <a:off x="1676400" y="2895600"/>
            <a:ext cx="7162800" cy="0"/>
          </a:xfrm>
          <a:prstGeom prst="line">
            <a:avLst/>
          </a:prstGeom>
          <a:noFill/>
          <a:ln w="38100">
            <a:solidFill>
              <a:schemeClr val="tx1"/>
            </a:solidFill>
            <a:round/>
            <a:headEnd/>
            <a:tailEnd/>
          </a:ln>
          <a:effectLst/>
        </p:spPr>
        <p:txBody>
          <a:bodyPr/>
          <a:lstStyle/>
          <a:p>
            <a:endParaRPr lang="en-US"/>
          </a:p>
        </p:txBody>
      </p:sp>
      <p:sp>
        <p:nvSpPr>
          <p:cNvPr id="159749" name="Line 5"/>
          <p:cNvSpPr>
            <a:spLocks noChangeShapeType="1"/>
          </p:cNvSpPr>
          <p:nvPr/>
        </p:nvSpPr>
        <p:spPr bwMode="auto">
          <a:xfrm>
            <a:off x="1676400" y="3733800"/>
            <a:ext cx="7162800" cy="0"/>
          </a:xfrm>
          <a:prstGeom prst="line">
            <a:avLst/>
          </a:prstGeom>
          <a:noFill/>
          <a:ln w="38100">
            <a:solidFill>
              <a:schemeClr val="tx1"/>
            </a:solidFill>
            <a:round/>
            <a:headEnd/>
            <a:tailEnd/>
          </a:ln>
          <a:effectLst/>
        </p:spPr>
        <p:txBody>
          <a:bodyPr/>
          <a:lstStyle/>
          <a:p>
            <a:endParaRPr lang="en-US"/>
          </a:p>
        </p:txBody>
      </p:sp>
      <p:sp>
        <p:nvSpPr>
          <p:cNvPr id="159750" name="Line 6"/>
          <p:cNvSpPr>
            <a:spLocks noChangeShapeType="1"/>
          </p:cNvSpPr>
          <p:nvPr/>
        </p:nvSpPr>
        <p:spPr bwMode="auto">
          <a:xfrm>
            <a:off x="1676400" y="2895600"/>
            <a:ext cx="0" cy="3962400"/>
          </a:xfrm>
          <a:prstGeom prst="line">
            <a:avLst/>
          </a:prstGeom>
          <a:noFill/>
          <a:ln w="38100">
            <a:solidFill>
              <a:schemeClr val="tx1"/>
            </a:solidFill>
            <a:round/>
            <a:headEnd/>
            <a:tailEnd/>
          </a:ln>
          <a:effectLst/>
        </p:spPr>
        <p:txBody>
          <a:bodyPr/>
          <a:lstStyle/>
          <a:p>
            <a:endParaRPr lang="en-US"/>
          </a:p>
        </p:txBody>
      </p:sp>
      <p:sp>
        <p:nvSpPr>
          <p:cNvPr id="159751" name="Line 7"/>
          <p:cNvSpPr>
            <a:spLocks noChangeShapeType="1"/>
          </p:cNvSpPr>
          <p:nvPr/>
        </p:nvSpPr>
        <p:spPr bwMode="auto">
          <a:xfrm>
            <a:off x="8839200" y="2895600"/>
            <a:ext cx="0" cy="3962400"/>
          </a:xfrm>
          <a:prstGeom prst="line">
            <a:avLst/>
          </a:prstGeom>
          <a:noFill/>
          <a:ln w="38100">
            <a:solidFill>
              <a:schemeClr val="tx1"/>
            </a:solidFill>
            <a:round/>
            <a:headEnd/>
            <a:tailEnd/>
          </a:ln>
          <a:effectLst/>
        </p:spPr>
        <p:txBody>
          <a:bodyPr/>
          <a:lstStyle/>
          <a:p>
            <a:endParaRPr lang="en-US"/>
          </a:p>
        </p:txBody>
      </p:sp>
      <p:sp>
        <p:nvSpPr>
          <p:cNvPr id="159752" name="Line 8"/>
          <p:cNvSpPr>
            <a:spLocks noChangeShapeType="1"/>
          </p:cNvSpPr>
          <p:nvPr/>
        </p:nvSpPr>
        <p:spPr bwMode="auto">
          <a:xfrm>
            <a:off x="6324600" y="2895600"/>
            <a:ext cx="0" cy="3962400"/>
          </a:xfrm>
          <a:prstGeom prst="line">
            <a:avLst/>
          </a:prstGeom>
          <a:noFill/>
          <a:ln w="38100">
            <a:solidFill>
              <a:schemeClr val="tx1"/>
            </a:solidFill>
            <a:round/>
            <a:headEnd/>
            <a:tailEnd/>
          </a:ln>
          <a:effectLst/>
        </p:spPr>
        <p:txBody>
          <a:bodyPr/>
          <a:lstStyle/>
          <a:p>
            <a:endParaRPr lang="en-US"/>
          </a:p>
        </p:txBody>
      </p:sp>
      <p:sp>
        <p:nvSpPr>
          <p:cNvPr id="159753" name="Line 9"/>
          <p:cNvSpPr>
            <a:spLocks noChangeShapeType="1"/>
          </p:cNvSpPr>
          <p:nvPr/>
        </p:nvSpPr>
        <p:spPr bwMode="auto">
          <a:xfrm>
            <a:off x="3962400" y="2895600"/>
            <a:ext cx="0" cy="3962400"/>
          </a:xfrm>
          <a:prstGeom prst="line">
            <a:avLst/>
          </a:prstGeom>
          <a:noFill/>
          <a:ln w="38100">
            <a:solidFill>
              <a:schemeClr val="tx1"/>
            </a:solidFill>
            <a:round/>
            <a:headEnd/>
            <a:tailEnd/>
          </a:ln>
          <a:effectLst/>
        </p:spPr>
        <p:txBody>
          <a:bodyPr/>
          <a:lstStyle/>
          <a:p>
            <a:endParaRPr lang="en-US"/>
          </a:p>
        </p:txBody>
      </p:sp>
      <p:sp>
        <p:nvSpPr>
          <p:cNvPr id="159755" name="WordArt 11"/>
          <p:cNvSpPr>
            <a:spLocks noChangeArrowheads="1" noChangeShapeType="1" noTextEdit="1"/>
          </p:cNvSpPr>
          <p:nvPr/>
        </p:nvSpPr>
        <p:spPr bwMode="auto">
          <a:xfrm>
            <a:off x="1752600" y="3886200"/>
            <a:ext cx="1943100" cy="773113"/>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200" kern="10">
                <a:ln w="9525">
                  <a:round/>
                  <a:headEnd/>
                  <a:tailEnd/>
                </a:ln>
                <a:gradFill rotWithShape="0">
                  <a:gsLst>
                    <a:gs pos="0">
                      <a:srgbClr val="FFE701"/>
                    </a:gs>
                    <a:gs pos="100000">
                      <a:srgbClr val="FE3E02"/>
                    </a:gs>
                  </a:gsLst>
                  <a:lin ang="5400000" scaled="1"/>
                </a:gradFill>
                <a:latin typeface="Impact"/>
              </a:rPr>
              <a:t>resentment</a:t>
            </a:r>
          </a:p>
        </p:txBody>
      </p:sp>
    </p:spTree>
  </p:cSld>
  <p:clrMapOvr>
    <a:masterClrMapping/>
  </p:clrMapOvr>
  <p:transition advTm="15000">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1219200" y="1219200"/>
            <a:ext cx="8570913" cy="747713"/>
          </a:xfrm>
        </p:spPr>
        <p:txBody>
          <a:bodyPr/>
          <a:lstStyle/>
          <a:p>
            <a:r>
              <a:rPr lang="en-US" sz="4500"/>
              <a:t>Feelings, Facts, Faith</a:t>
            </a:r>
          </a:p>
        </p:txBody>
      </p:sp>
      <p:sp>
        <p:nvSpPr>
          <p:cNvPr id="161795" name="Rectangle 3"/>
          <p:cNvSpPr>
            <a:spLocks noGrp="1" noChangeArrowheads="1"/>
          </p:cNvSpPr>
          <p:nvPr>
            <p:ph type="body" idx="1"/>
          </p:nvPr>
        </p:nvSpPr>
        <p:spPr/>
        <p:txBody>
          <a:bodyPr/>
          <a:lstStyle/>
          <a:p>
            <a:endParaRPr lang="en-US" sz="4000"/>
          </a:p>
          <a:p>
            <a:r>
              <a:rPr lang="en-US" sz="4000"/>
              <a:t>Feelings      Facts         Faith</a:t>
            </a:r>
          </a:p>
        </p:txBody>
      </p:sp>
      <p:sp>
        <p:nvSpPr>
          <p:cNvPr id="161796" name="Line 4"/>
          <p:cNvSpPr>
            <a:spLocks noChangeShapeType="1"/>
          </p:cNvSpPr>
          <p:nvPr/>
        </p:nvSpPr>
        <p:spPr bwMode="auto">
          <a:xfrm>
            <a:off x="1676400" y="2895600"/>
            <a:ext cx="7162800" cy="0"/>
          </a:xfrm>
          <a:prstGeom prst="line">
            <a:avLst/>
          </a:prstGeom>
          <a:noFill/>
          <a:ln w="38100">
            <a:solidFill>
              <a:schemeClr val="tx1"/>
            </a:solidFill>
            <a:round/>
            <a:headEnd/>
            <a:tailEnd/>
          </a:ln>
          <a:effectLst/>
        </p:spPr>
        <p:txBody>
          <a:bodyPr/>
          <a:lstStyle/>
          <a:p>
            <a:endParaRPr lang="en-US"/>
          </a:p>
        </p:txBody>
      </p:sp>
      <p:sp>
        <p:nvSpPr>
          <p:cNvPr id="161797" name="Line 5"/>
          <p:cNvSpPr>
            <a:spLocks noChangeShapeType="1"/>
          </p:cNvSpPr>
          <p:nvPr/>
        </p:nvSpPr>
        <p:spPr bwMode="auto">
          <a:xfrm>
            <a:off x="1676400" y="3733800"/>
            <a:ext cx="7162800" cy="0"/>
          </a:xfrm>
          <a:prstGeom prst="line">
            <a:avLst/>
          </a:prstGeom>
          <a:noFill/>
          <a:ln w="38100">
            <a:solidFill>
              <a:schemeClr val="tx1"/>
            </a:solidFill>
            <a:round/>
            <a:headEnd/>
            <a:tailEnd/>
          </a:ln>
          <a:effectLst/>
        </p:spPr>
        <p:txBody>
          <a:bodyPr/>
          <a:lstStyle/>
          <a:p>
            <a:endParaRPr lang="en-US"/>
          </a:p>
        </p:txBody>
      </p:sp>
      <p:sp>
        <p:nvSpPr>
          <p:cNvPr id="161798" name="Line 6"/>
          <p:cNvSpPr>
            <a:spLocks noChangeShapeType="1"/>
          </p:cNvSpPr>
          <p:nvPr/>
        </p:nvSpPr>
        <p:spPr bwMode="auto">
          <a:xfrm>
            <a:off x="1676400" y="2895600"/>
            <a:ext cx="0" cy="3962400"/>
          </a:xfrm>
          <a:prstGeom prst="line">
            <a:avLst/>
          </a:prstGeom>
          <a:noFill/>
          <a:ln w="38100">
            <a:solidFill>
              <a:schemeClr val="tx1"/>
            </a:solidFill>
            <a:round/>
            <a:headEnd/>
            <a:tailEnd/>
          </a:ln>
          <a:effectLst/>
        </p:spPr>
        <p:txBody>
          <a:bodyPr/>
          <a:lstStyle/>
          <a:p>
            <a:endParaRPr lang="en-US"/>
          </a:p>
        </p:txBody>
      </p:sp>
      <p:sp>
        <p:nvSpPr>
          <p:cNvPr id="161799" name="Line 7"/>
          <p:cNvSpPr>
            <a:spLocks noChangeShapeType="1"/>
          </p:cNvSpPr>
          <p:nvPr/>
        </p:nvSpPr>
        <p:spPr bwMode="auto">
          <a:xfrm>
            <a:off x="8839200" y="2895600"/>
            <a:ext cx="0" cy="3962400"/>
          </a:xfrm>
          <a:prstGeom prst="line">
            <a:avLst/>
          </a:prstGeom>
          <a:noFill/>
          <a:ln w="38100">
            <a:solidFill>
              <a:schemeClr val="tx1"/>
            </a:solidFill>
            <a:round/>
            <a:headEnd/>
            <a:tailEnd/>
          </a:ln>
          <a:effectLst/>
        </p:spPr>
        <p:txBody>
          <a:bodyPr/>
          <a:lstStyle/>
          <a:p>
            <a:endParaRPr lang="en-US"/>
          </a:p>
        </p:txBody>
      </p:sp>
      <p:sp>
        <p:nvSpPr>
          <p:cNvPr id="161800" name="Line 8"/>
          <p:cNvSpPr>
            <a:spLocks noChangeShapeType="1"/>
          </p:cNvSpPr>
          <p:nvPr/>
        </p:nvSpPr>
        <p:spPr bwMode="auto">
          <a:xfrm>
            <a:off x="6324600" y="2895600"/>
            <a:ext cx="0" cy="3962400"/>
          </a:xfrm>
          <a:prstGeom prst="line">
            <a:avLst/>
          </a:prstGeom>
          <a:noFill/>
          <a:ln w="38100">
            <a:solidFill>
              <a:schemeClr val="tx1"/>
            </a:solidFill>
            <a:round/>
            <a:headEnd/>
            <a:tailEnd/>
          </a:ln>
          <a:effectLst/>
        </p:spPr>
        <p:txBody>
          <a:bodyPr/>
          <a:lstStyle/>
          <a:p>
            <a:endParaRPr lang="en-US"/>
          </a:p>
        </p:txBody>
      </p:sp>
      <p:sp>
        <p:nvSpPr>
          <p:cNvPr id="161801" name="Line 9"/>
          <p:cNvSpPr>
            <a:spLocks noChangeShapeType="1"/>
          </p:cNvSpPr>
          <p:nvPr/>
        </p:nvSpPr>
        <p:spPr bwMode="auto">
          <a:xfrm>
            <a:off x="3962400" y="2895600"/>
            <a:ext cx="0" cy="3962400"/>
          </a:xfrm>
          <a:prstGeom prst="line">
            <a:avLst/>
          </a:prstGeom>
          <a:noFill/>
          <a:ln w="38100">
            <a:solidFill>
              <a:schemeClr val="tx1"/>
            </a:solidFill>
            <a:round/>
            <a:headEnd/>
            <a:tailEnd/>
          </a:ln>
          <a:effectLst/>
        </p:spPr>
        <p:txBody>
          <a:bodyPr/>
          <a:lstStyle/>
          <a:p>
            <a:endParaRPr lang="en-US"/>
          </a:p>
        </p:txBody>
      </p:sp>
      <p:sp>
        <p:nvSpPr>
          <p:cNvPr id="161802" name="WordArt 10"/>
          <p:cNvSpPr>
            <a:spLocks noChangeArrowheads="1" noChangeShapeType="1" noTextEdit="1"/>
          </p:cNvSpPr>
          <p:nvPr/>
        </p:nvSpPr>
        <p:spPr bwMode="auto">
          <a:xfrm>
            <a:off x="1752600" y="3886200"/>
            <a:ext cx="1943100" cy="773113"/>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200" kern="10">
                <a:ln w="9525">
                  <a:round/>
                  <a:headEnd/>
                  <a:tailEnd/>
                </a:ln>
                <a:gradFill rotWithShape="0">
                  <a:gsLst>
                    <a:gs pos="0">
                      <a:srgbClr val="FFE701"/>
                    </a:gs>
                    <a:gs pos="100000">
                      <a:srgbClr val="FE3E02"/>
                    </a:gs>
                  </a:gsLst>
                  <a:lin ang="5400000" scaled="1"/>
                </a:gradFill>
                <a:latin typeface="Impact"/>
              </a:rPr>
              <a:t>resentment</a:t>
            </a:r>
          </a:p>
        </p:txBody>
      </p:sp>
      <p:sp>
        <p:nvSpPr>
          <p:cNvPr id="161804" name="WordArt 12"/>
          <p:cNvSpPr>
            <a:spLocks noChangeArrowheads="1" noChangeShapeType="1" noTextEdit="1"/>
          </p:cNvSpPr>
          <p:nvPr/>
        </p:nvSpPr>
        <p:spPr bwMode="auto">
          <a:xfrm>
            <a:off x="1982788" y="4953000"/>
            <a:ext cx="1627187" cy="611188"/>
          </a:xfrm>
          <a:prstGeom prst="rect">
            <a:avLst/>
          </a:prstGeom>
        </p:spPr>
        <p:txBody>
          <a:bodyPr wrap="none" fromWordArt="1">
            <a:prstTxWarp prst="textCanDown">
              <a:avLst>
                <a:gd name="adj" fmla="val 33333"/>
              </a:avLst>
            </a:prstTxWarp>
          </a:bodyPr>
          <a:lstStyle/>
          <a:p>
            <a:pPr algn="ctr"/>
            <a:r>
              <a:rPr lang="en-US" sz="3600" kern="10">
                <a:ln w="9525">
                  <a:solidFill>
                    <a:srgbClr val="000000"/>
                  </a:solidFill>
                  <a:round/>
                  <a:headEnd/>
                  <a:tailEnd/>
                </a:ln>
                <a:solidFill>
                  <a:srgbClr val="000000"/>
                </a:solidFill>
                <a:latin typeface="Times New Roman"/>
                <a:cs typeface="Times New Roman"/>
              </a:rPr>
              <a:t>forgotten</a:t>
            </a:r>
          </a:p>
        </p:txBody>
      </p:sp>
    </p:spTree>
  </p:cSld>
  <p:clrMapOvr>
    <a:masterClrMapping/>
  </p:clrMapOvr>
  <p:transition advTm="15000">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1219200" y="1219200"/>
            <a:ext cx="8570913" cy="747713"/>
          </a:xfrm>
        </p:spPr>
        <p:txBody>
          <a:bodyPr/>
          <a:lstStyle/>
          <a:p>
            <a:r>
              <a:rPr lang="en-US" sz="4500"/>
              <a:t>Feelings, Facts, Faith</a:t>
            </a:r>
          </a:p>
        </p:txBody>
      </p:sp>
      <p:sp>
        <p:nvSpPr>
          <p:cNvPr id="162819" name="Rectangle 3"/>
          <p:cNvSpPr>
            <a:spLocks noGrp="1" noChangeArrowheads="1"/>
          </p:cNvSpPr>
          <p:nvPr>
            <p:ph type="body" idx="1"/>
          </p:nvPr>
        </p:nvSpPr>
        <p:spPr/>
        <p:txBody>
          <a:bodyPr/>
          <a:lstStyle/>
          <a:p>
            <a:endParaRPr lang="en-US" sz="4000"/>
          </a:p>
          <a:p>
            <a:r>
              <a:rPr lang="en-US" sz="4000"/>
              <a:t>Feelings      Facts         Faith</a:t>
            </a:r>
          </a:p>
        </p:txBody>
      </p:sp>
      <p:sp>
        <p:nvSpPr>
          <p:cNvPr id="162820" name="Line 4"/>
          <p:cNvSpPr>
            <a:spLocks noChangeShapeType="1"/>
          </p:cNvSpPr>
          <p:nvPr/>
        </p:nvSpPr>
        <p:spPr bwMode="auto">
          <a:xfrm>
            <a:off x="1676400" y="2895600"/>
            <a:ext cx="7162800" cy="0"/>
          </a:xfrm>
          <a:prstGeom prst="line">
            <a:avLst/>
          </a:prstGeom>
          <a:noFill/>
          <a:ln w="38100">
            <a:solidFill>
              <a:schemeClr val="tx1"/>
            </a:solidFill>
            <a:round/>
            <a:headEnd/>
            <a:tailEnd/>
          </a:ln>
          <a:effectLst/>
        </p:spPr>
        <p:txBody>
          <a:bodyPr/>
          <a:lstStyle/>
          <a:p>
            <a:endParaRPr lang="en-US"/>
          </a:p>
        </p:txBody>
      </p:sp>
      <p:sp>
        <p:nvSpPr>
          <p:cNvPr id="162821" name="Line 5"/>
          <p:cNvSpPr>
            <a:spLocks noChangeShapeType="1"/>
          </p:cNvSpPr>
          <p:nvPr/>
        </p:nvSpPr>
        <p:spPr bwMode="auto">
          <a:xfrm>
            <a:off x="1676400" y="3733800"/>
            <a:ext cx="7162800" cy="0"/>
          </a:xfrm>
          <a:prstGeom prst="line">
            <a:avLst/>
          </a:prstGeom>
          <a:noFill/>
          <a:ln w="38100">
            <a:solidFill>
              <a:schemeClr val="tx1"/>
            </a:solidFill>
            <a:round/>
            <a:headEnd/>
            <a:tailEnd/>
          </a:ln>
          <a:effectLst/>
        </p:spPr>
        <p:txBody>
          <a:bodyPr/>
          <a:lstStyle/>
          <a:p>
            <a:endParaRPr lang="en-US"/>
          </a:p>
        </p:txBody>
      </p:sp>
      <p:sp>
        <p:nvSpPr>
          <p:cNvPr id="162822" name="Line 6"/>
          <p:cNvSpPr>
            <a:spLocks noChangeShapeType="1"/>
          </p:cNvSpPr>
          <p:nvPr/>
        </p:nvSpPr>
        <p:spPr bwMode="auto">
          <a:xfrm>
            <a:off x="1676400" y="2895600"/>
            <a:ext cx="0" cy="3962400"/>
          </a:xfrm>
          <a:prstGeom prst="line">
            <a:avLst/>
          </a:prstGeom>
          <a:noFill/>
          <a:ln w="38100">
            <a:solidFill>
              <a:schemeClr val="tx1"/>
            </a:solidFill>
            <a:round/>
            <a:headEnd/>
            <a:tailEnd/>
          </a:ln>
          <a:effectLst/>
        </p:spPr>
        <p:txBody>
          <a:bodyPr/>
          <a:lstStyle/>
          <a:p>
            <a:endParaRPr lang="en-US"/>
          </a:p>
        </p:txBody>
      </p:sp>
      <p:sp>
        <p:nvSpPr>
          <p:cNvPr id="162823" name="Line 7"/>
          <p:cNvSpPr>
            <a:spLocks noChangeShapeType="1"/>
          </p:cNvSpPr>
          <p:nvPr/>
        </p:nvSpPr>
        <p:spPr bwMode="auto">
          <a:xfrm>
            <a:off x="8839200" y="2895600"/>
            <a:ext cx="0" cy="3962400"/>
          </a:xfrm>
          <a:prstGeom prst="line">
            <a:avLst/>
          </a:prstGeom>
          <a:noFill/>
          <a:ln w="38100">
            <a:solidFill>
              <a:schemeClr val="tx1"/>
            </a:solidFill>
            <a:round/>
            <a:headEnd/>
            <a:tailEnd/>
          </a:ln>
          <a:effectLst/>
        </p:spPr>
        <p:txBody>
          <a:bodyPr/>
          <a:lstStyle/>
          <a:p>
            <a:endParaRPr lang="en-US"/>
          </a:p>
        </p:txBody>
      </p:sp>
      <p:sp>
        <p:nvSpPr>
          <p:cNvPr id="162824" name="Line 8"/>
          <p:cNvSpPr>
            <a:spLocks noChangeShapeType="1"/>
          </p:cNvSpPr>
          <p:nvPr/>
        </p:nvSpPr>
        <p:spPr bwMode="auto">
          <a:xfrm>
            <a:off x="6324600" y="2895600"/>
            <a:ext cx="0" cy="3962400"/>
          </a:xfrm>
          <a:prstGeom prst="line">
            <a:avLst/>
          </a:prstGeom>
          <a:noFill/>
          <a:ln w="38100">
            <a:solidFill>
              <a:schemeClr val="tx1"/>
            </a:solidFill>
            <a:round/>
            <a:headEnd/>
            <a:tailEnd/>
          </a:ln>
          <a:effectLst/>
        </p:spPr>
        <p:txBody>
          <a:bodyPr/>
          <a:lstStyle/>
          <a:p>
            <a:endParaRPr lang="en-US"/>
          </a:p>
        </p:txBody>
      </p:sp>
      <p:sp>
        <p:nvSpPr>
          <p:cNvPr id="162825" name="Line 9"/>
          <p:cNvSpPr>
            <a:spLocks noChangeShapeType="1"/>
          </p:cNvSpPr>
          <p:nvPr/>
        </p:nvSpPr>
        <p:spPr bwMode="auto">
          <a:xfrm>
            <a:off x="3962400" y="2895600"/>
            <a:ext cx="0" cy="3962400"/>
          </a:xfrm>
          <a:prstGeom prst="line">
            <a:avLst/>
          </a:prstGeom>
          <a:noFill/>
          <a:ln w="38100">
            <a:solidFill>
              <a:schemeClr val="tx1"/>
            </a:solidFill>
            <a:round/>
            <a:headEnd/>
            <a:tailEnd/>
          </a:ln>
          <a:effectLst/>
        </p:spPr>
        <p:txBody>
          <a:bodyPr/>
          <a:lstStyle/>
          <a:p>
            <a:endParaRPr lang="en-US"/>
          </a:p>
        </p:txBody>
      </p:sp>
      <p:sp>
        <p:nvSpPr>
          <p:cNvPr id="162826" name="WordArt 10"/>
          <p:cNvSpPr>
            <a:spLocks noChangeArrowheads="1" noChangeShapeType="1" noTextEdit="1"/>
          </p:cNvSpPr>
          <p:nvPr/>
        </p:nvSpPr>
        <p:spPr bwMode="auto">
          <a:xfrm>
            <a:off x="1752600" y="3886200"/>
            <a:ext cx="1943100" cy="773113"/>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200" kern="10">
                <a:ln w="9525">
                  <a:round/>
                  <a:headEnd/>
                  <a:tailEnd/>
                </a:ln>
                <a:gradFill rotWithShape="0">
                  <a:gsLst>
                    <a:gs pos="0">
                      <a:srgbClr val="FFE701"/>
                    </a:gs>
                    <a:gs pos="100000">
                      <a:srgbClr val="FE3E02"/>
                    </a:gs>
                  </a:gsLst>
                  <a:lin ang="5400000" scaled="1"/>
                </a:gradFill>
                <a:latin typeface="Impact"/>
              </a:rPr>
              <a:t>resentment</a:t>
            </a:r>
          </a:p>
        </p:txBody>
      </p:sp>
      <p:sp>
        <p:nvSpPr>
          <p:cNvPr id="162827" name="WordArt 11"/>
          <p:cNvSpPr>
            <a:spLocks noChangeArrowheads="1" noChangeShapeType="1" noTextEdit="1"/>
          </p:cNvSpPr>
          <p:nvPr/>
        </p:nvSpPr>
        <p:spPr bwMode="auto">
          <a:xfrm>
            <a:off x="1982788" y="5638800"/>
            <a:ext cx="1598612" cy="1143000"/>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betrayed</a:t>
            </a:r>
          </a:p>
        </p:txBody>
      </p:sp>
      <p:sp>
        <p:nvSpPr>
          <p:cNvPr id="162828" name="WordArt 12"/>
          <p:cNvSpPr>
            <a:spLocks noChangeArrowheads="1" noChangeShapeType="1" noTextEdit="1"/>
          </p:cNvSpPr>
          <p:nvPr/>
        </p:nvSpPr>
        <p:spPr bwMode="auto">
          <a:xfrm>
            <a:off x="1982788" y="4953000"/>
            <a:ext cx="1627187" cy="611188"/>
          </a:xfrm>
          <a:prstGeom prst="rect">
            <a:avLst/>
          </a:prstGeom>
        </p:spPr>
        <p:txBody>
          <a:bodyPr wrap="none" fromWordArt="1">
            <a:prstTxWarp prst="textCanDown">
              <a:avLst>
                <a:gd name="adj" fmla="val 33333"/>
              </a:avLst>
            </a:prstTxWarp>
          </a:bodyPr>
          <a:lstStyle/>
          <a:p>
            <a:pPr algn="ctr"/>
            <a:r>
              <a:rPr lang="en-US" sz="3600" kern="10">
                <a:ln w="9525">
                  <a:solidFill>
                    <a:srgbClr val="000000"/>
                  </a:solidFill>
                  <a:round/>
                  <a:headEnd/>
                  <a:tailEnd/>
                </a:ln>
                <a:solidFill>
                  <a:srgbClr val="000000"/>
                </a:solidFill>
                <a:latin typeface="Times New Roman"/>
                <a:cs typeface="Times New Roman"/>
              </a:rPr>
              <a:t>forgotten</a:t>
            </a:r>
          </a:p>
        </p:txBody>
      </p:sp>
    </p:spTree>
  </p:cSld>
  <p:clrMapOvr>
    <a:masterClrMapping/>
  </p:clrMapOvr>
  <p:transition advTm="15000">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1219200" y="1219200"/>
            <a:ext cx="8570913" cy="747713"/>
          </a:xfrm>
        </p:spPr>
        <p:txBody>
          <a:bodyPr/>
          <a:lstStyle/>
          <a:p>
            <a:r>
              <a:rPr lang="en-US" sz="4500"/>
              <a:t>Feelings, Facts, Faith</a:t>
            </a:r>
          </a:p>
        </p:txBody>
      </p:sp>
      <p:sp>
        <p:nvSpPr>
          <p:cNvPr id="177155" name="Rectangle 3"/>
          <p:cNvSpPr>
            <a:spLocks noGrp="1" noChangeArrowheads="1"/>
          </p:cNvSpPr>
          <p:nvPr>
            <p:ph type="body" idx="1"/>
          </p:nvPr>
        </p:nvSpPr>
        <p:spPr/>
        <p:txBody>
          <a:bodyPr/>
          <a:lstStyle/>
          <a:p>
            <a:endParaRPr lang="en-US" sz="4000"/>
          </a:p>
          <a:p>
            <a:r>
              <a:rPr lang="en-US" sz="4000"/>
              <a:t>Feelings      Facts         Faith</a:t>
            </a:r>
          </a:p>
        </p:txBody>
      </p:sp>
      <p:sp>
        <p:nvSpPr>
          <p:cNvPr id="177156" name="Line 4"/>
          <p:cNvSpPr>
            <a:spLocks noChangeShapeType="1"/>
          </p:cNvSpPr>
          <p:nvPr/>
        </p:nvSpPr>
        <p:spPr bwMode="auto">
          <a:xfrm>
            <a:off x="1676400" y="2895600"/>
            <a:ext cx="7162800" cy="0"/>
          </a:xfrm>
          <a:prstGeom prst="line">
            <a:avLst/>
          </a:prstGeom>
          <a:noFill/>
          <a:ln w="38100">
            <a:solidFill>
              <a:schemeClr val="tx1"/>
            </a:solidFill>
            <a:round/>
            <a:headEnd/>
            <a:tailEnd/>
          </a:ln>
          <a:effectLst/>
        </p:spPr>
        <p:txBody>
          <a:bodyPr/>
          <a:lstStyle/>
          <a:p>
            <a:endParaRPr lang="en-US"/>
          </a:p>
        </p:txBody>
      </p:sp>
      <p:sp>
        <p:nvSpPr>
          <p:cNvPr id="177157" name="Line 5"/>
          <p:cNvSpPr>
            <a:spLocks noChangeShapeType="1"/>
          </p:cNvSpPr>
          <p:nvPr/>
        </p:nvSpPr>
        <p:spPr bwMode="auto">
          <a:xfrm>
            <a:off x="1676400" y="3733800"/>
            <a:ext cx="7162800" cy="0"/>
          </a:xfrm>
          <a:prstGeom prst="line">
            <a:avLst/>
          </a:prstGeom>
          <a:noFill/>
          <a:ln w="38100">
            <a:solidFill>
              <a:schemeClr val="tx1"/>
            </a:solidFill>
            <a:round/>
            <a:headEnd/>
            <a:tailEnd/>
          </a:ln>
          <a:effectLst/>
        </p:spPr>
        <p:txBody>
          <a:bodyPr/>
          <a:lstStyle/>
          <a:p>
            <a:endParaRPr lang="en-US"/>
          </a:p>
        </p:txBody>
      </p:sp>
      <p:sp>
        <p:nvSpPr>
          <p:cNvPr id="177158" name="Line 6"/>
          <p:cNvSpPr>
            <a:spLocks noChangeShapeType="1"/>
          </p:cNvSpPr>
          <p:nvPr/>
        </p:nvSpPr>
        <p:spPr bwMode="auto">
          <a:xfrm>
            <a:off x="1676400" y="2895600"/>
            <a:ext cx="0" cy="3962400"/>
          </a:xfrm>
          <a:prstGeom prst="line">
            <a:avLst/>
          </a:prstGeom>
          <a:noFill/>
          <a:ln w="38100">
            <a:solidFill>
              <a:schemeClr val="tx1"/>
            </a:solidFill>
            <a:round/>
            <a:headEnd/>
            <a:tailEnd/>
          </a:ln>
          <a:effectLst/>
        </p:spPr>
        <p:txBody>
          <a:bodyPr/>
          <a:lstStyle/>
          <a:p>
            <a:endParaRPr lang="en-US"/>
          </a:p>
        </p:txBody>
      </p:sp>
      <p:sp>
        <p:nvSpPr>
          <p:cNvPr id="177159" name="Line 7"/>
          <p:cNvSpPr>
            <a:spLocks noChangeShapeType="1"/>
          </p:cNvSpPr>
          <p:nvPr/>
        </p:nvSpPr>
        <p:spPr bwMode="auto">
          <a:xfrm>
            <a:off x="8839200" y="2895600"/>
            <a:ext cx="0" cy="3962400"/>
          </a:xfrm>
          <a:prstGeom prst="line">
            <a:avLst/>
          </a:prstGeom>
          <a:noFill/>
          <a:ln w="38100">
            <a:solidFill>
              <a:schemeClr val="tx1"/>
            </a:solidFill>
            <a:round/>
            <a:headEnd/>
            <a:tailEnd/>
          </a:ln>
          <a:effectLst/>
        </p:spPr>
        <p:txBody>
          <a:bodyPr/>
          <a:lstStyle/>
          <a:p>
            <a:endParaRPr lang="en-US"/>
          </a:p>
        </p:txBody>
      </p:sp>
      <p:sp>
        <p:nvSpPr>
          <p:cNvPr id="177160" name="Line 8"/>
          <p:cNvSpPr>
            <a:spLocks noChangeShapeType="1"/>
          </p:cNvSpPr>
          <p:nvPr/>
        </p:nvSpPr>
        <p:spPr bwMode="auto">
          <a:xfrm>
            <a:off x="6324600" y="2895600"/>
            <a:ext cx="0" cy="3962400"/>
          </a:xfrm>
          <a:prstGeom prst="line">
            <a:avLst/>
          </a:prstGeom>
          <a:noFill/>
          <a:ln w="38100">
            <a:solidFill>
              <a:schemeClr val="tx1"/>
            </a:solidFill>
            <a:round/>
            <a:headEnd/>
            <a:tailEnd/>
          </a:ln>
          <a:effectLst/>
        </p:spPr>
        <p:txBody>
          <a:bodyPr/>
          <a:lstStyle/>
          <a:p>
            <a:endParaRPr lang="en-US"/>
          </a:p>
        </p:txBody>
      </p:sp>
      <p:sp>
        <p:nvSpPr>
          <p:cNvPr id="177161" name="Line 9"/>
          <p:cNvSpPr>
            <a:spLocks noChangeShapeType="1"/>
          </p:cNvSpPr>
          <p:nvPr/>
        </p:nvSpPr>
        <p:spPr bwMode="auto">
          <a:xfrm>
            <a:off x="3962400" y="2895600"/>
            <a:ext cx="0" cy="3962400"/>
          </a:xfrm>
          <a:prstGeom prst="line">
            <a:avLst/>
          </a:prstGeom>
          <a:noFill/>
          <a:ln w="38100">
            <a:solidFill>
              <a:schemeClr val="tx1"/>
            </a:solidFill>
            <a:round/>
            <a:headEnd/>
            <a:tailEnd/>
          </a:ln>
          <a:effectLst/>
        </p:spPr>
        <p:txBody>
          <a:bodyPr/>
          <a:lstStyle/>
          <a:p>
            <a:endParaRPr lang="en-US"/>
          </a:p>
        </p:txBody>
      </p:sp>
      <p:sp>
        <p:nvSpPr>
          <p:cNvPr id="177162" name="WordArt 10"/>
          <p:cNvSpPr>
            <a:spLocks noChangeArrowheads="1" noChangeShapeType="1" noTextEdit="1"/>
          </p:cNvSpPr>
          <p:nvPr/>
        </p:nvSpPr>
        <p:spPr bwMode="auto">
          <a:xfrm>
            <a:off x="1752600" y="3886200"/>
            <a:ext cx="1943100" cy="773113"/>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200" kern="10">
                <a:ln w="9525">
                  <a:round/>
                  <a:headEnd/>
                  <a:tailEnd/>
                </a:ln>
                <a:gradFill rotWithShape="0">
                  <a:gsLst>
                    <a:gs pos="0">
                      <a:srgbClr val="FFE701"/>
                    </a:gs>
                    <a:gs pos="100000">
                      <a:srgbClr val="FE3E02"/>
                    </a:gs>
                  </a:gsLst>
                  <a:lin ang="5400000" scaled="1"/>
                </a:gradFill>
                <a:latin typeface="Impact"/>
              </a:rPr>
              <a:t>resentment</a:t>
            </a:r>
          </a:p>
        </p:txBody>
      </p:sp>
      <p:sp>
        <p:nvSpPr>
          <p:cNvPr id="177163" name="WordArt 11"/>
          <p:cNvSpPr>
            <a:spLocks noChangeArrowheads="1" noChangeShapeType="1" noTextEdit="1"/>
          </p:cNvSpPr>
          <p:nvPr/>
        </p:nvSpPr>
        <p:spPr bwMode="auto">
          <a:xfrm>
            <a:off x="1982788" y="4953000"/>
            <a:ext cx="1627187" cy="611188"/>
          </a:xfrm>
          <a:prstGeom prst="rect">
            <a:avLst/>
          </a:prstGeom>
        </p:spPr>
        <p:txBody>
          <a:bodyPr wrap="none" fromWordArt="1">
            <a:prstTxWarp prst="textCanDown">
              <a:avLst>
                <a:gd name="adj" fmla="val 33333"/>
              </a:avLst>
            </a:prstTxWarp>
          </a:bodyPr>
          <a:lstStyle/>
          <a:p>
            <a:pPr algn="ctr"/>
            <a:r>
              <a:rPr lang="en-US" sz="3600" kern="10">
                <a:ln w="9525">
                  <a:solidFill>
                    <a:srgbClr val="000000"/>
                  </a:solidFill>
                  <a:round/>
                  <a:headEnd/>
                  <a:tailEnd/>
                </a:ln>
                <a:solidFill>
                  <a:srgbClr val="000000"/>
                </a:solidFill>
                <a:latin typeface="Times New Roman"/>
                <a:cs typeface="Times New Roman"/>
              </a:rPr>
              <a:t>forgotten</a:t>
            </a:r>
          </a:p>
        </p:txBody>
      </p:sp>
      <p:sp>
        <p:nvSpPr>
          <p:cNvPr id="177164" name="Rectangle 12"/>
          <p:cNvSpPr>
            <a:spLocks noChangeArrowheads="1"/>
          </p:cNvSpPr>
          <p:nvPr/>
        </p:nvSpPr>
        <p:spPr bwMode="auto">
          <a:xfrm>
            <a:off x="4419600" y="3886200"/>
            <a:ext cx="1416050" cy="366713"/>
          </a:xfrm>
          <a:prstGeom prst="rect">
            <a:avLst/>
          </a:prstGeom>
          <a:noFill/>
          <a:ln w="9525">
            <a:noFill/>
            <a:miter lim="800000"/>
            <a:headEnd/>
            <a:tailEnd/>
          </a:ln>
          <a:effectLst/>
        </p:spPr>
        <p:txBody>
          <a:bodyPr wrap="none" lIns="91308" tIns="45652" rIns="91308" bIns="45652">
            <a:spAutoFit/>
          </a:bodyPr>
          <a:lstStyle/>
          <a:p>
            <a:r>
              <a:rPr lang="en-US"/>
              <a:t>Done wrong</a:t>
            </a:r>
          </a:p>
        </p:txBody>
      </p:sp>
      <p:sp>
        <p:nvSpPr>
          <p:cNvPr id="177166" name="WordArt 14"/>
          <p:cNvSpPr>
            <a:spLocks noChangeArrowheads="1" noChangeShapeType="1" noTextEdit="1"/>
          </p:cNvSpPr>
          <p:nvPr/>
        </p:nvSpPr>
        <p:spPr bwMode="auto">
          <a:xfrm>
            <a:off x="1982788" y="5638800"/>
            <a:ext cx="1598612" cy="1143000"/>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betrayed</a:t>
            </a:r>
          </a:p>
        </p:txBody>
      </p:sp>
    </p:spTree>
  </p:cSld>
  <p:clrMapOvr>
    <a:masterClrMapping/>
  </p:clrMapOvr>
  <p:transition advTm="15000">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1219200" y="1219200"/>
            <a:ext cx="8570913" cy="747713"/>
          </a:xfrm>
        </p:spPr>
        <p:txBody>
          <a:bodyPr/>
          <a:lstStyle/>
          <a:p>
            <a:r>
              <a:rPr lang="en-US" sz="4500"/>
              <a:t>Feelings, Facts, Faith</a:t>
            </a:r>
          </a:p>
        </p:txBody>
      </p:sp>
      <p:sp>
        <p:nvSpPr>
          <p:cNvPr id="178179" name="Rectangle 3"/>
          <p:cNvSpPr>
            <a:spLocks noGrp="1" noChangeArrowheads="1"/>
          </p:cNvSpPr>
          <p:nvPr>
            <p:ph type="body" idx="1"/>
          </p:nvPr>
        </p:nvSpPr>
        <p:spPr/>
        <p:txBody>
          <a:bodyPr/>
          <a:lstStyle/>
          <a:p>
            <a:endParaRPr lang="en-US" sz="4000"/>
          </a:p>
          <a:p>
            <a:r>
              <a:rPr lang="en-US" sz="4000"/>
              <a:t>Feelings      Facts         Faith</a:t>
            </a:r>
          </a:p>
        </p:txBody>
      </p:sp>
      <p:sp>
        <p:nvSpPr>
          <p:cNvPr id="178180" name="Line 4"/>
          <p:cNvSpPr>
            <a:spLocks noChangeShapeType="1"/>
          </p:cNvSpPr>
          <p:nvPr/>
        </p:nvSpPr>
        <p:spPr bwMode="auto">
          <a:xfrm>
            <a:off x="1676400" y="2895600"/>
            <a:ext cx="7162800" cy="0"/>
          </a:xfrm>
          <a:prstGeom prst="line">
            <a:avLst/>
          </a:prstGeom>
          <a:noFill/>
          <a:ln w="38100">
            <a:solidFill>
              <a:schemeClr val="tx1"/>
            </a:solidFill>
            <a:round/>
            <a:headEnd/>
            <a:tailEnd/>
          </a:ln>
          <a:effectLst/>
        </p:spPr>
        <p:txBody>
          <a:bodyPr/>
          <a:lstStyle/>
          <a:p>
            <a:endParaRPr lang="en-US"/>
          </a:p>
        </p:txBody>
      </p:sp>
      <p:sp>
        <p:nvSpPr>
          <p:cNvPr id="178181" name="Line 5"/>
          <p:cNvSpPr>
            <a:spLocks noChangeShapeType="1"/>
          </p:cNvSpPr>
          <p:nvPr/>
        </p:nvSpPr>
        <p:spPr bwMode="auto">
          <a:xfrm>
            <a:off x="1676400" y="3733800"/>
            <a:ext cx="7162800" cy="0"/>
          </a:xfrm>
          <a:prstGeom prst="line">
            <a:avLst/>
          </a:prstGeom>
          <a:noFill/>
          <a:ln w="38100">
            <a:solidFill>
              <a:schemeClr val="tx1"/>
            </a:solidFill>
            <a:round/>
            <a:headEnd/>
            <a:tailEnd/>
          </a:ln>
          <a:effectLst/>
        </p:spPr>
        <p:txBody>
          <a:bodyPr/>
          <a:lstStyle/>
          <a:p>
            <a:endParaRPr lang="en-US"/>
          </a:p>
        </p:txBody>
      </p:sp>
      <p:sp>
        <p:nvSpPr>
          <p:cNvPr id="178182" name="Line 6"/>
          <p:cNvSpPr>
            <a:spLocks noChangeShapeType="1"/>
          </p:cNvSpPr>
          <p:nvPr/>
        </p:nvSpPr>
        <p:spPr bwMode="auto">
          <a:xfrm>
            <a:off x="1676400" y="2895600"/>
            <a:ext cx="0" cy="3962400"/>
          </a:xfrm>
          <a:prstGeom prst="line">
            <a:avLst/>
          </a:prstGeom>
          <a:noFill/>
          <a:ln w="38100">
            <a:solidFill>
              <a:schemeClr val="tx1"/>
            </a:solidFill>
            <a:round/>
            <a:headEnd/>
            <a:tailEnd/>
          </a:ln>
          <a:effectLst/>
        </p:spPr>
        <p:txBody>
          <a:bodyPr/>
          <a:lstStyle/>
          <a:p>
            <a:endParaRPr lang="en-US"/>
          </a:p>
        </p:txBody>
      </p:sp>
      <p:sp>
        <p:nvSpPr>
          <p:cNvPr id="178183" name="Line 7"/>
          <p:cNvSpPr>
            <a:spLocks noChangeShapeType="1"/>
          </p:cNvSpPr>
          <p:nvPr/>
        </p:nvSpPr>
        <p:spPr bwMode="auto">
          <a:xfrm>
            <a:off x="8839200" y="2895600"/>
            <a:ext cx="0" cy="3962400"/>
          </a:xfrm>
          <a:prstGeom prst="line">
            <a:avLst/>
          </a:prstGeom>
          <a:noFill/>
          <a:ln w="38100">
            <a:solidFill>
              <a:schemeClr val="tx1"/>
            </a:solidFill>
            <a:round/>
            <a:headEnd/>
            <a:tailEnd/>
          </a:ln>
          <a:effectLst/>
        </p:spPr>
        <p:txBody>
          <a:bodyPr/>
          <a:lstStyle/>
          <a:p>
            <a:endParaRPr lang="en-US"/>
          </a:p>
        </p:txBody>
      </p:sp>
      <p:sp>
        <p:nvSpPr>
          <p:cNvPr id="178184" name="Line 8"/>
          <p:cNvSpPr>
            <a:spLocks noChangeShapeType="1"/>
          </p:cNvSpPr>
          <p:nvPr/>
        </p:nvSpPr>
        <p:spPr bwMode="auto">
          <a:xfrm>
            <a:off x="6324600" y="2895600"/>
            <a:ext cx="0" cy="3962400"/>
          </a:xfrm>
          <a:prstGeom prst="line">
            <a:avLst/>
          </a:prstGeom>
          <a:noFill/>
          <a:ln w="38100">
            <a:solidFill>
              <a:schemeClr val="tx1"/>
            </a:solidFill>
            <a:round/>
            <a:headEnd/>
            <a:tailEnd/>
          </a:ln>
          <a:effectLst/>
        </p:spPr>
        <p:txBody>
          <a:bodyPr/>
          <a:lstStyle/>
          <a:p>
            <a:endParaRPr lang="en-US"/>
          </a:p>
        </p:txBody>
      </p:sp>
      <p:sp>
        <p:nvSpPr>
          <p:cNvPr id="178185" name="Line 9"/>
          <p:cNvSpPr>
            <a:spLocks noChangeShapeType="1"/>
          </p:cNvSpPr>
          <p:nvPr/>
        </p:nvSpPr>
        <p:spPr bwMode="auto">
          <a:xfrm>
            <a:off x="3962400" y="2895600"/>
            <a:ext cx="0" cy="3962400"/>
          </a:xfrm>
          <a:prstGeom prst="line">
            <a:avLst/>
          </a:prstGeom>
          <a:noFill/>
          <a:ln w="38100">
            <a:solidFill>
              <a:schemeClr val="tx1"/>
            </a:solidFill>
            <a:round/>
            <a:headEnd/>
            <a:tailEnd/>
          </a:ln>
          <a:effectLst/>
        </p:spPr>
        <p:txBody>
          <a:bodyPr/>
          <a:lstStyle/>
          <a:p>
            <a:endParaRPr lang="en-US"/>
          </a:p>
        </p:txBody>
      </p:sp>
      <p:sp>
        <p:nvSpPr>
          <p:cNvPr id="178186" name="WordArt 10"/>
          <p:cNvSpPr>
            <a:spLocks noChangeArrowheads="1" noChangeShapeType="1" noTextEdit="1"/>
          </p:cNvSpPr>
          <p:nvPr/>
        </p:nvSpPr>
        <p:spPr bwMode="auto">
          <a:xfrm>
            <a:off x="1752600" y="3886200"/>
            <a:ext cx="1943100" cy="773113"/>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200" kern="10">
                <a:ln w="9525">
                  <a:round/>
                  <a:headEnd/>
                  <a:tailEnd/>
                </a:ln>
                <a:gradFill rotWithShape="0">
                  <a:gsLst>
                    <a:gs pos="0">
                      <a:srgbClr val="FFE701"/>
                    </a:gs>
                    <a:gs pos="100000">
                      <a:srgbClr val="FE3E02"/>
                    </a:gs>
                  </a:gsLst>
                  <a:lin ang="5400000" scaled="1"/>
                </a:gradFill>
                <a:latin typeface="Impact"/>
              </a:rPr>
              <a:t>resentment</a:t>
            </a:r>
          </a:p>
        </p:txBody>
      </p:sp>
      <p:sp>
        <p:nvSpPr>
          <p:cNvPr id="178187" name="WordArt 11"/>
          <p:cNvSpPr>
            <a:spLocks noChangeArrowheads="1" noChangeShapeType="1" noTextEdit="1"/>
          </p:cNvSpPr>
          <p:nvPr/>
        </p:nvSpPr>
        <p:spPr bwMode="auto">
          <a:xfrm>
            <a:off x="1982788" y="4953000"/>
            <a:ext cx="1627187" cy="611188"/>
          </a:xfrm>
          <a:prstGeom prst="rect">
            <a:avLst/>
          </a:prstGeom>
        </p:spPr>
        <p:txBody>
          <a:bodyPr wrap="none" fromWordArt="1">
            <a:prstTxWarp prst="textCanDown">
              <a:avLst>
                <a:gd name="adj" fmla="val 33333"/>
              </a:avLst>
            </a:prstTxWarp>
          </a:bodyPr>
          <a:lstStyle/>
          <a:p>
            <a:pPr algn="ctr"/>
            <a:r>
              <a:rPr lang="en-US" sz="3600" kern="10">
                <a:ln w="9525">
                  <a:solidFill>
                    <a:srgbClr val="000000"/>
                  </a:solidFill>
                  <a:round/>
                  <a:headEnd/>
                  <a:tailEnd/>
                </a:ln>
                <a:solidFill>
                  <a:srgbClr val="000000"/>
                </a:solidFill>
                <a:latin typeface="Times New Roman"/>
                <a:cs typeface="Times New Roman"/>
              </a:rPr>
              <a:t>forgotten</a:t>
            </a:r>
          </a:p>
        </p:txBody>
      </p:sp>
      <p:sp>
        <p:nvSpPr>
          <p:cNvPr id="178188" name="Rectangle 12"/>
          <p:cNvSpPr>
            <a:spLocks noChangeArrowheads="1"/>
          </p:cNvSpPr>
          <p:nvPr/>
        </p:nvSpPr>
        <p:spPr bwMode="auto">
          <a:xfrm>
            <a:off x="4419600" y="3886200"/>
            <a:ext cx="1416050" cy="366713"/>
          </a:xfrm>
          <a:prstGeom prst="rect">
            <a:avLst/>
          </a:prstGeom>
          <a:noFill/>
          <a:ln w="9525">
            <a:noFill/>
            <a:miter lim="800000"/>
            <a:headEnd/>
            <a:tailEnd/>
          </a:ln>
          <a:effectLst/>
        </p:spPr>
        <p:txBody>
          <a:bodyPr wrap="none" lIns="91308" tIns="45652" rIns="91308" bIns="45652">
            <a:spAutoFit/>
          </a:bodyPr>
          <a:lstStyle/>
          <a:p>
            <a:r>
              <a:rPr lang="en-US"/>
              <a:t>Done wrong</a:t>
            </a:r>
          </a:p>
        </p:txBody>
      </p:sp>
      <p:sp>
        <p:nvSpPr>
          <p:cNvPr id="178189" name="Text Box 13"/>
          <p:cNvSpPr txBox="1">
            <a:spLocks noChangeArrowheads="1"/>
          </p:cNvSpPr>
          <p:nvPr/>
        </p:nvSpPr>
        <p:spPr bwMode="auto">
          <a:xfrm>
            <a:off x="4114800" y="4800600"/>
            <a:ext cx="2063750" cy="641350"/>
          </a:xfrm>
          <a:prstGeom prst="rect">
            <a:avLst/>
          </a:prstGeom>
          <a:noFill/>
          <a:ln w="9525">
            <a:noFill/>
            <a:miter lim="800000"/>
            <a:headEnd/>
            <a:tailEnd/>
          </a:ln>
          <a:effectLst/>
        </p:spPr>
        <p:txBody>
          <a:bodyPr wrap="none" lIns="91308" tIns="45652" rIns="91308" bIns="45652">
            <a:spAutoFit/>
          </a:bodyPr>
          <a:lstStyle/>
          <a:p>
            <a:pPr algn="ctr"/>
            <a:r>
              <a:rPr lang="en-US"/>
              <a:t>Not acknowledged</a:t>
            </a:r>
          </a:p>
          <a:p>
            <a:pPr algn="ctr"/>
            <a:r>
              <a:rPr lang="en-US"/>
              <a:t>for what I did</a:t>
            </a:r>
          </a:p>
        </p:txBody>
      </p:sp>
      <p:sp>
        <p:nvSpPr>
          <p:cNvPr id="178190" name="WordArt 14"/>
          <p:cNvSpPr>
            <a:spLocks noChangeArrowheads="1" noChangeShapeType="1" noTextEdit="1"/>
          </p:cNvSpPr>
          <p:nvPr/>
        </p:nvSpPr>
        <p:spPr bwMode="auto">
          <a:xfrm>
            <a:off x="1982788" y="5638800"/>
            <a:ext cx="1598612" cy="1143000"/>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betrayed</a:t>
            </a:r>
          </a:p>
        </p:txBody>
      </p:sp>
    </p:spTree>
  </p:cSld>
  <p:clrMapOvr>
    <a:masterClrMapping/>
  </p:clrMapOvr>
  <p:transition advTm="15000">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1219200" y="1219200"/>
            <a:ext cx="8570913" cy="747713"/>
          </a:xfrm>
        </p:spPr>
        <p:txBody>
          <a:bodyPr/>
          <a:lstStyle/>
          <a:p>
            <a:r>
              <a:rPr lang="en-US" sz="4500"/>
              <a:t>Feelings, Facts, Faith</a:t>
            </a:r>
          </a:p>
        </p:txBody>
      </p:sp>
      <p:sp>
        <p:nvSpPr>
          <p:cNvPr id="179203" name="Rectangle 3"/>
          <p:cNvSpPr>
            <a:spLocks noGrp="1" noChangeArrowheads="1"/>
          </p:cNvSpPr>
          <p:nvPr>
            <p:ph type="body" idx="1"/>
          </p:nvPr>
        </p:nvSpPr>
        <p:spPr/>
        <p:txBody>
          <a:bodyPr/>
          <a:lstStyle/>
          <a:p>
            <a:endParaRPr lang="en-US" sz="4000"/>
          </a:p>
          <a:p>
            <a:r>
              <a:rPr lang="en-US" sz="4000"/>
              <a:t>Feelings      Facts         Faith</a:t>
            </a:r>
          </a:p>
        </p:txBody>
      </p:sp>
      <p:sp>
        <p:nvSpPr>
          <p:cNvPr id="179204" name="Line 4"/>
          <p:cNvSpPr>
            <a:spLocks noChangeShapeType="1"/>
          </p:cNvSpPr>
          <p:nvPr/>
        </p:nvSpPr>
        <p:spPr bwMode="auto">
          <a:xfrm>
            <a:off x="1676400" y="2895600"/>
            <a:ext cx="7162800" cy="0"/>
          </a:xfrm>
          <a:prstGeom prst="line">
            <a:avLst/>
          </a:prstGeom>
          <a:noFill/>
          <a:ln w="38100">
            <a:solidFill>
              <a:schemeClr val="tx1"/>
            </a:solidFill>
            <a:round/>
            <a:headEnd/>
            <a:tailEnd/>
          </a:ln>
          <a:effectLst/>
        </p:spPr>
        <p:txBody>
          <a:bodyPr/>
          <a:lstStyle/>
          <a:p>
            <a:endParaRPr lang="en-US"/>
          </a:p>
        </p:txBody>
      </p:sp>
      <p:sp>
        <p:nvSpPr>
          <p:cNvPr id="179205" name="Line 5"/>
          <p:cNvSpPr>
            <a:spLocks noChangeShapeType="1"/>
          </p:cNvSpPr>
          <p:nvPr/>
        </p:nvSpPr>
        <p:spPr bwMode="auto">
          <a:xfrm>
            <a:off x="1676400" y="3733800"/>
            <a:ext cx="7162800" cy="0"/>
          </a:xfrm>
          <a:prstGeom prst="line">
            <a:avLst/>
          </a:prstGeom>
          <a:noFill/>
          <a:ln w="38100">
            <a:solidFill>
              <a:schemeClr val="tx1"/>
            </a:solidFill>
            <a:round/>
            <a:headEnd/>
            <a:tailEnd/>
          </a:ln>
          <a:effectLst/>
        </p:spPr>
        <p:txBody>
          <a:bodyPr/>
          <a:lstStyle/>
          <a:p>
            <a:endParaRPr lang="en-US"/>
          </a:p>
        </p:txBody>
      </p:sp>
      <p:sp>
        <p:nvSpPr>
          <p:cNvPr id="179206" name="Line 6"/>
          <p:cNvSpPr>
            <a:spLocks noChangeShapeType="1"/>
          </p:cNvSpPr>
          <p:nvPr/>
        </p:nvSpPr>
        <p:spPr bwMode="auto">
          <a:xfrm>
            <a:off x="1676400" y="2895600"/>
            <a:ext cx="0" cy="3962400"/>
          </a:xfrm>
          <a:prstGeom prst="line">
            <a:avLst/>
          </a:prstGeom>
          <a:noFill/>
          <a:ln w="38100">
            <a:solidFill>
              <a:schemeClr val="tx1"/>
            </a:solidFill>
            <a:round/>
            <a:headEnd/>
            <a:tailEnd/>
          </a:ln>
          <a:effectLst/>
        </p:spPr>
        <p:txBody>
          <a:bodyPr/>
          <a:lstStyle/>
          <a:p>
            <a:endParaRPr lang="en-US"/>
          </a:p>
        </p:txBody>
      </p:sp>
      <p:sp>
        <p:nvSpPr>
          <p:cNvPr id="179207" name="Line 7"/>
          <p:cNvSpPr>
            <a:spLocks noChangeShapeType="1"/>
          </p:cNvSpPr>
          <p:nvPr/>
        </p:nvSpPr>
        <p:spPr bwMode="auto">
          <a:xfrm>
            <a:off x="8839200" y="2895600"/>
            <a:ext cx="0" cy="3962400"/>
          </a:xfrm>
          <a:prstGeom prst="line">
            <a:avLst/>
          </a:prstGeom>
          <a:noFill/>
          <a:ln w="38100">
            <a:solidFill>
              <a:schemeClr val="tx1"/>
            </a:solidFill>
            <a:round/>
            <a:headEnd/>
            <a:tailEnd/>
          </a:ln>
          <a:effectLst/>
        </p:spPr>
        <p:txBody>
          <a:bodyPr/>
          <a:lstStyle/>
          <a:p>
            <a:endParaRPr lang="en-US"/>
          </a:p>
        </p:txBody>
      </p:sp>
      <p:sp>
        <p:nvSpPr>
          <p:cNvPr id="179208" name="Line 8"/>
          <p:cNvSpPr>
            <a:spLocks noChangeShapeType="1"/>
          </p:cNvSpPr>
          <p:nvPr/>
        </p:nvSpPr>
        <p:spPr bwMode="auto">
          <a:xfrm>
            <a:off x="6324600" y="2895600"/>
            <a:ext cx="0" cy="3962400"/>
          </a:xfrm>
          <a:prstGeom prst="line">
            <a:avLst/>
          </a:prstGeom>
          <a:noFill/>
          <a:ln w="38100">
            <a:solidFill>
              <a:schemeClr val="tx1"/>
            </a:solidFill>
            <a:round/>
            <a:headEnd/>
            <a:tailEnd/>
          </a:ln>
          <a:effectLst/>
        </p:spPr>
        <p:txBody>
          <a:bodyPr/>
          <a:lstStyle/>
          <a:p>
            <a:endParaRPr lang="en-US"/>
          </a:p>
        </p:txBody>
      </p:sp>
      <p:sp>
        <p:nvSpPr>
          <p:cNvPr id="179209" name="Line 9"/>
          <p:cNvSpPr>
            <a:spLocks noChangeShapeType="1"/>
          </p:cNvSpPr>
          <p:nvPr/>
        </p:nvSpPr>
        <p:spPr bwMode="auto">
          <a:xfrm>
            <a:off x="3962400" y="2895600"/>
            <a:ext cx="0" cy="3962400"/>
          </a:xfrm>
          <a:prstGeom prst="line">
            <a:avLst/>
          </a:prstGeom>
          <a:noFill/>
          <a:ln w="38100">
            <a:solidFill>
              <a:schemeClr val="tx1"/>
            </a:solidFill>
            <a:round/>
            <a:headEnd/>
            <a:tailEnd/>
          </a:ln>
          <a:effectLst/>
        </p:spPr>
        <p:txBody>
          <a:bodyPr/>
          <a:lstStyle/>
          <a:p>
            <a:endParaRPr lang="en-US"/>
          </a:p>
        </p:txBody>
      </p:sp>
      <p:sp>
        <p:nvSpPr>
          <p:cNvPr id="179210" name="WordArt 10"/>
          <p:cNvSpPr>
            <a:spLocks noChangeArrowheads="1" noChangeShapeType="1" noTextEdit="1"/>
          </p:cNvSpPr>
          <p:nvPr/>
        </p:nvSpPr>
        <p:spPr bwMode="auto">
          <a:xfrm>
            <a:off x="1752600" y="3886200"/>
            <a:ext cx="1943100" cy="773113"/>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200" kern="10">
                <a:ln w="9525">
                  <a:round/>
                  <a:headEnd/>
                  <a:tailEnd/>
                </a:ln>
                <a:gradFill rotWithShape="0">
                  <a:gsLst>
                    <a:gs pos="0">
                      <a:srgbClr val="FFE701"/>
                    </a:gs>
                    <a:gs pos="100000">
                      <a:srgbClr val="FE3E02"/>
                    </a:gs>
                  </a:gsLst>
                  <a:lin ang="5400000" scaled="1"/>
                </a:gradFill>
                <a:latin typeface="Impact"/>
              </a:rPr>
              <a:t>resentment</a:t>
            </a:r>
          </a:p>
        </p:txBody>
      </p:sp>
      <p:sp>
        <p:nvSpPr>
          <p:cNvPr id="179211" name="WordArt 11"/>
          <p:cNvSpPr>
            <a:spLocks noChangeArrowheads="1" noChangeShapeType="1" noTextEdit="1"/>
          </p:cNvSpPr>
          <p:nvPr/>
        </p:nvSpPr>
        <p:spPr bwMode="auto">
          <a:xfrm>
            <a:off x="1982788" y="4953000"/>
            <a:ext cx="1627187" cy="611188"/>
          </a:xfrm>
          <a:prstGeom prst="rect">
            <a:avLst/>
          </a:prstGeom>
        </p:spPr>
        <p:txBody>
          <a:bodyPr wrap="none" fromWordArt="1">
            <a:prstTxWarp prst="textCanDown">
              <a:avLst>
                <a:gd name="adj" fmla="val 33333"/>
              </a:avLst>
            </a:prstTxWarp>
          </a:bodyPr>
          <a:lstStyle/>
          <a:p>
            <a:pPr algn="ctr"/>
            <a:r>
              <a:rPr lang="en-US" sz="3600" kern="10">
                <a:ln w="9525">
                  <a:solidFill>
                    <a:srgbClr val="000000"/>
                  </a:solidFill>
                  <a:round/>
                  <a:headEnd/>
                  <a:tailEnd/>
                </a:ln>
                <a:solidFill>
                  <a:srgbClr val="000000"/>
                </a:solidFill>
                <a:latin typeface="Times New Roman"/>
                <a:cs typeface="Times New Roman"/>
              </a:rPr>
              <a:t>forgotten</a:t>
            </a:r>
          </a:p>
        </p:txBody>
      </p:sp>
      <p:sp>
        <p:nvSpPr>
          <p:cNvPr id="179212" name="Rectangle 12"/>
          <p:cNvSpPr>
            <a:spLocks noChangeArrowheads="1"/>
          </p:cNvSpPr>
          <p:nvPr/>
        </p:nvSpPr>
        <p:spPr bwMode="auto">
          <a:xfrm>
            <a:off x="4419600" y="3886200"/>
            <a:ext cx="1416050" cy="366713"/>
          </a:xfrm>
          <a:prstGeom prst="rect">
            <a:avLst/>
          </a:prstGeom>
          <a:noFill/>
          <a:ln w="9525">
            <a:noFill/>
            <a:miter lim="800000"/>
            <a:headEnd/>
            <a:tailEnd/>
          </a:ln>
          <a:effectLst/>
        </p:spPr>
        <p:txBody>
          <a:bodyPr wrap="none" lIns="91308" tIns="45652" rIns="91308" bIns="45652">
            <a:spAutoFit/>
          </a:bodyPr>
          <a:lstStyle/>
          <a:p>
            <a:r>
              <a:rPr lang="en-US"/>
              <a:t>Done wrong</a:t>
            </a:r>
          </a:p>
        </p:txBody>
      </p:sp>
      <p:sp>
        <p:nvSpPr>
          <p:cNvPr id="179213" name="Text Box 13"/>
          <p:cNvSpPr txBox="1">
            <a:spLocks noChangeArrowheads="1"/>
          </p:cNvSpPr>
          <p:nvPr/>
        </p:nvSpPr>
        <p:spPr bwMode="auto">
          <a:xfrm>
            <a:off x="4114800" y="4800600"/>
            <a:ext cx="2063750" cy="641350"/>
          </a:xfrm>
          <a:prstGeom prst="rect">
            <a:avLst/>
          </a:prstGeom>
          <a:noFill/>
          <a:ln w="9525">
            <a:noFill/>
            <a:miter lim="800000"/>
            <a:headEnd/>
            <a:tailEnd/>
          </a:ln>
          <a:effectLst/>
        </p:spPr>
        <p:txBody>
          <a:bodyPr wrap="none" lIns="91308" tIns="45652" rIns="91308" bIns="45652">
            <a:spAutoFit/>
          </a:bodyPr>
          <a:lstStyle/>
          <a:p>
            <a:pPr algn="ctr"/>
            <a:r>
              <a:rPr lang="en-US"/>
              <a:t>Not acknowledged</a:t>
            </a:r>
          </a:p>
          <a:p>
            <a:pPr algn="ctr"/>
            <a:r>
              <a:rPr lang="en-US"/>
              <a:t>for what I did</a:t>
            </a:r>
          </a:p>
        </p:txBody>
      </p:sp>
      <p:sp>
        <p:nvSpPr>
          <p:cNvPr id="179214" name="WordArt 14"/>
          <p:cNvSpPr>
            <a:spLocks noChangeArrowheads="1" noChangeShapeType="1" noTextEdit="1"/>
          </p:cNvSpPr>
          <p:nvPr/>
        </p:nvSpPr>
        <p:spPr bwMode="auto">
          <a:xfrm>
            <a:off x="1982788" y="5638800"/>
            <a:ext cx="1598612" cy="1143000"/>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betrayed</a:t>
            </a:r>
          </a:p>
        </p:txBody>
      </p:sp>
      <p:sp>
        <p:nvSpPr>
          <p:cNvPr id="179215" name="Text Box 15"/>
          <p:cNvSpPr txBox="1">
            <a:spLocks noChangeArrowheads="1"/>
          </p:cNvSpPr>
          <p:nvPr/>
        </p:nvSpPr>
        <p:spPr bwMode="auto">
          <a:xfrm>
            <a:off x="4343400" y="5867400"/>
            <a:ext cx="1682750" cy="641350"/>
          </a:xfrm>
          <a:prstGeom prst="rect">
            <a:avLst/>
          </a:prstGeom>
          <a:noFill/>
          <a:ln w="9525">
            <a:noFill/>
            <a:miter lim="800000"/>
            <a:headEnd/>
            <a:tailEnd/>
          </a:ln>
          <a:effectLst/>
        </p:spPr>
        <p:txBody>
          <a:bodyPr wrap="none" lIns="91308" tIns="45652" rIns="91308" bIns="45652">
            <a:spAutoFit/>
          </a:bodyPr>
          <a:lstStyle/>
          <a:p>
            <a:pPr algn="ctr"/>
            <a:r>
              <a:rPr lang="en-US"/>
              <a:t>A friend turned</a:t>
            </a:r>
          </a:p>
          <a:p>
            <a:pPr algn="ctr"/>
            <a:r>
              <a:rPr lang="en-US"/>
              <a:t>against me</a:t>
            </a:r>
          </a:p>
        </p:txBody>
      </p:sp>
    </p:spTree>
  </p:cSld>
  <p:clrMapOvr>
    <a:masterClrMapping/>
  </p:clrMapOvr>
  <p:transition advTm="15000">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1219200" y="1219200"/>
            <a:ext cx="8570913" cy="747713"/>
          </a:xfrm>
        </p:spPr>
        <p:txBody>
          <a:bodyPr/>
          <a:lstStyle/>
          <a:p>
            <a:r>
              <a:rPr lang="en-US" sz="4500"/>
              <a:t>Feelings, Facts, Faith</a:t>
            </a:r>
          </a:p>
        </p:txBody>
      </p:sp>
      <p:sp>
        <p:nvSpPr>
          <p:cNvPr id="203779" name="Rectangle 3"/>
          <p:cNvSpPr>
            <a:spLocks noGrp="1" noChangeArrowheads="1"/>
          </p:cNvSpPr>
          <p:nvPr>
            <p:ph type="body" idx="1"/>
          </p:nvPr>
        </p:nvSpPr>
        <p:spPr>
          <a:xfrm>
            <a:off x="1301750" y="2438400"/>
            <a:ext cx="8548688" cy="5029200"/>
          </a:xfrm>
        </p:spPr>
        <p:txBody>
          <a:bodyPr/>
          <a:lstStyle/>
          <a:p>
            <a:endParaRPr lang="en-US" sz="1200"/>
          </a:p>
          <a:p>
            <a:r>
              <a:rPr lang="en-US" sz="4000"/>
              <a:t>Feelings     Facts         Faith</a:t>
            </a:r>
          </a:p>
        </p:txBody>
      </p:sp>
      <p:sp>
        <p:nvSpPr>
          <p:cNvPr id="203780" name="Line 4"/>
          <p:cNvSpPr>
            <a:spLocks noChangeShapeType="1"/>
          </p:cNvSpPr>
          <p:nvPr/>
        </p:nvSpPr>
        <p:spPr bwMode="auto">
          <a:xfrm>
            <a:off x="1676400" y="2590800"/>
            <a:ext cx="7162800" cy="0"/>
          </a:xfrm>
          <a:prstGeom prst="line">
            <a:avLst/>
          </a:prstGeom>
          <a:noFill/>
          <a:ln w="38100">
            <a:solidFill>
              <a:schemeClr val="tx1"/>
            </a:solidFill>
            <a:round/>
            <a:headEnd/>
            <a:tailEnd/>
          </a:ln>
          <a:effectLst/>
        </p:spPr>
        <p:txBody>
          <a:bodyPr/>
          <a:lstStyle/>
          <a:p>
            <a:endParaRPr lang="en-US"/>
          </a:p>
        </p:txBody>
      </p:sp>
      <p:sp>
        <p:nvSpPr>
          <p:cNvPr id="203781" name="Line 5"/>
          <p:cNvSpPr>
            <a:spLocks noChangeShapeType="1"/>
          </p:cNvSpPr>
          <p:nvPr/>
        </p:nvSpPr>
        <p:spPr bwMode="auto">
          <a:xfrm>
            <a:off x="1676400" y="3429000"/>
            <a:ext cx="7162800" cy="0"/>
          </a:xfrm>
          <a:prstGeom prst="line">
            <a:avLst/>
          </a:prstGeom>
          <a:noFill/>
          <a:ln w="38100">
            <a:solidFill>
              <a:schemeClr val="tx1"/>
            </a:solidFill>
            <a:round/>
            <a:headEnd/>
            <a:tailEnd/>
          </a:ln>
          <a:effectLst/>
        </p:spPr>
        <p:txBody>
          <a:bodyPr/>
          <a:lstStyle/>
          <a:p>
            <a:endParaRPr lang="en-US"/>
          </a:p>
        </p:txBody>
      </p:sp>
      <p:sp>
        <p:nvSpPr>
          <p:cNvPr id="203782" name="Line 6"/>
          <p:cNvSpPr>
            <a:spLocks noChangeShapeType="1"/>
          </p:cNvSpPr>
          <p:nvPr/>
        </p:nvSpPr>
        <p:spPr bwMode="auto">
          <a:xfrm>
            <a:off x="1676400" y="2590800"/>
            <a:ext cx="0" cy="4800600"/>
          </a:xfrm>
          <a:prstGeom prst="line">
            <a:avLst/>
          </a:prstGeom>
          <a:noFill/>
          <a:ln w="38100">
            <a:solidFill>
              <a:schemeClr val="tx1"/>
            </a:solidFill>
            <a:round/>
            <a:headEnd/>
            <a:tailEnd/>
          </a:ln>
          <a:effectLst/>
        </p:spPr>
        <p:txBody>
          <a:bodyPr/>
          <a:lstStyle/>
          <a:p>
            <a:endParaRPr lang="en-US"/>
          </a:p>
        </p:txBody>
      </p:sp>
      <p:sp>
        <p:nvSpPr>
          <p:cNvPr id="203783" name="WordArt 7"/>
          <p:cNvSpPr>
            <a:spLocks noChangeArrowheads="1" noChangeShapeType="1" noTextEdit="1"/>
          </p:cNvSpPr>
          <p:nvPr/>
        </p:nvSpPr>
        <p:spPr bwMode="auto">
          <a:xfrm>
            <a:off x="1752600" y="3886200"/>
            <a:ext cx="1943100" cy="773113"/>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200" kern="10">
                <a:ln w="9525">
                  <a:round/>
                  <a:headEnd/>
                  <a:tailEnd/>
                </a:ln>
                <a:gradFill rotWithShape="0">
                  <a:gsLst>
                    <a:gs pos="0">
                      <a:srgbClr val="FFE701"/>
                    </a:gs>
                    <a:gs pos="100000">
                      <a:srgbClr val="FE3E02"/>
                    </a:gs>
                  </a:gsLst>
                  <a:lin ang="5400000" scaled="1"/>
                </a:gradFill>
                <a:latin typeface="Impact"/>
              </a:rPr>
              <a:t>resentment</a:t>
            </a:r>
          </a:p>
        </p:txBody>
      </p:sp>
      <p:sp>
        <p:nvSpPr>
          <p:cNvPr id="203784" name="WordArt 8"/>
          <p:cNvSpPr>
            <a:spLocks noChangeArrowheads="1" noChangeShapeType="1" noTextEdit="1"/>
          </p:cNvSpPr>
          <p:nvPr/>
        </p:nvSpPr>
        <p:spPr bwMode="auto">
          <a:xfrm>
            <a:off x="1982788" y="5181600"/>
            <a:ext cx="1627187" cy="611188"/>
          </a:xfrm>
          <a:prstGeom prst="rect">
            <a:avLst/>
          </a:prstGeom>
        </p:spPr>
        <p:txBody>
          <a:bodyPr wrap="none" fromWordArt="1">
            <a:prstTxWarp prst="textCanDown">
              <a:avLst>
                <a:gd name="adj" fmla="val 33333"/>
              </a:avLst>
            </a:prstTxWarp>
          </a:bodyPr>
          <a:lstStyle/>
          <a:p>
            <a:pPr algn="ctr"/>
            <a:r>
              <a:rPr lang="en-US" sz="3600" kern="10">
                <a:ln w="9525">
                  <a:solidFill>
                    <a:srgbClr val="000000"/>
                  </a:solidFill>
                  <a:round/>
                  <a:headEnd/>
                  <a:tailEnd/>
                </a:ln>
                <a:solidFill>
                  <a:srgbClr val="000000"/>
                </a:solidFill>
                <a:latin typeface="Times New Roman"/>
                <a:cs typeface="Times New Roman"/>
              </a:rPr>
              <a:t>forgotten</a:t>
            </a:r>
          </a:p>
        </p:txBody>
      </p:sp>
      <p:sp>
        <p:nvSpPr>
          <p:cNvPr id="203785" name="Rectangle 9"/>
          <p:cNvSpPr>
            <a:spLocks noChangeArrowheads="1"/>
          </p:cNvSpPr>
          <p:nvPr/>
        </p:nvSpPr>
        <p:spPr bwMode="auto">
          <a:xfrm>
            <a:off x="4419600" y="3733800"/>
            <a:ext cx="1416050" cy="366713"/>
          </a:xfrm>
          <a:prstGeom prst="rect">
            <a:avLst/>
          </a:prstGeom>
          <a:noFill/>
          <a:ln w="9525">
            <a:noFill/>
            <a:miter lim="800000"/>
            <a:headEnd/>
            <a:tailEnd/>
          </a:ln>
          <a:effectLst/>
        </p:spPr>
        <p:txBody>
          <a:bodyPr wrap="none" lIns="91308" tIns="45652" rIns="91308" bIns="45652">
            <a:spAutoFit/>
          </a:bodyPr>
          <a:lstStyle/>
          <a:p>
            <a:r>
              <a:rPr lang="en-US"/>
              <a:t>Done wrong</a:t>
            </a:r>
          </a:p>
        </p:txBody>
      </p:sp>
      <p:sp>
        <p:nvSpPr>
          <p:cNvPr id="203786" name="Text Box 10"/>
          <p:cNvSpPr txBox="1">
            <a:spLocks noChangeArrowheads="1"/>
          </p:cNvSpPr>
          <p:nvPr/>
        </p:nvSpPr>
        <p:spPr bwMode="auto">
          <a:xfrm>
            <a:off x="4038600" y="4953000"/>
            <a:ext cx="2065338" cy="641350"/>
          </a:xfrm>
          <a:prstGeom prst="rect">
            <a:avLst/>
          </a:prstGeom>
          <a:noFill/>
          <a:ln w="9525">
            <a:noFill/>
            <a:miter lim="800000"/>
            <a:headEnd/>
            <a:tailEnd/>
          </a:ln>
          <a:effectLst/>
        </p:spPr>
        <p:txBody>
          <a:bodyPr wrap="none" lIns="91308" tIns="45652" rIns="91308" bIns="45652">
            <a:spAutoFit/>
          </a:bodyPr>
          <a:lstStyle/>
          <a:p>
            <a:pPr algn="ctr"/>
            <a:r>
              <a:rPr lang="en-US"/>
              <a:t>Not acknowledged</a:t>
            </a:r>
          </a:p>
          <a:p>
            <a:pPr algn="ctr"/>
            <a:r>
              <a:rPr lang="en-US"/>
              <a:t>for what I did</a:t>
            </a:r>
          </a:p>
        </p:txBody>
      </p:sp>
      <p:sp>
        <p:nvSpPr>
          <p:cNvPr id="203787" name="WordArt 11"/>
          <p:cNvSpPr>
            <a:spLocks noChangeArrowheads="1" noChangeShapeType="1" noTextEdit="1"/>
          </p:cNvSpPr>
          <p:nvPr/>
        </p:nvSpPr>
        <p:spPr bwMode="auto">
          <a:xfrm>
            <a:off x="1982788" y="6096000"/>
            <a:ext cx="1598612" cy="1144588"/>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betrayed</a:t>
            </a:r>
          </a:p>
        </p:txBody>
      </p:sp>
      <p:sp>
        <p:nvSpPr>
          <p:cNvPr id="203788" name="Text Box 12"/>
          <p:cNvSpPr txBox="1">
            <a:spLocks noChangeArrowheads="1"/>
          </p:cNvSpPr>
          <p:nvPr/>
        </p:nvSpPr>
        <p:spPr bwMode="auto">
          <a:xfrm>
            <a:off x="4343400" y="6248400"/>
            <a:ext cx="1682750" cy="641350"/>
          </a:xfrm>
          <a:prstGeom prst="rect">
            <a:avLst/>
          </a:prstGeom>
          <a:noFill/>
          <a:ln w="9525">
            <a:noFill/>
            <a:miter lim="800000"/>
            <a:headEnd/>
            <a:tailEnd/>
          </a:ln>
          <a:effectLst/>
        </p:spPr>
        <p:txBody>
          <a:bodyPr wrap="none" lIns="91308" tIns="45652" rIns="91308" bIns="45652">
            <a:spAutoFit/>
          </a:bodyPr>
          <a:lstStyle/>
          <a:p>
            <a:pPr algn="ctr"/>
            <a:r>
              <a:rPr lang="en-US"/>
              <a:t>A friend turned</a:t>
            </a:r>
          </a:p>
          <a:p>
            <a:pPr algn="ctr"/>
            <a:r>
              <a:rPr lang="en-US"/>
              <a:t>against me</a:t>
            </a:r>
          </a:p>
        </p:txBody>
      </p:sp>
      <p:sp>
        <p:nvSpPr>
          <p:cNvPr id="203789" name="Text Box 13"/>
          <p:cNvSpPr txBox="1">
            <a:spLocks noChangeArrowheads="1"/>
          </p:cNvSpPr>
          <p:nvPr/>
        </p:nvSpPr>
        <p:spPr bwMode="auto">
          <a:xfrm>
            <a:off x="6400800" y="3505200"/>
            <a:ext cx="2287588" cy="1374775"/>
          </a:xfrm>
          <a:prstGeom prst="rect">
            <a:avLst/>
          </a:prstGeom>
          <a:noFill/>
          <a:ln w="9525">
            <a:noFill/>
            <a:miter lim="800000"/>
            <a:headEnd/>
            <a:tailEnd/>
          </a:ln>
          <a:effectLst/>
        </p:spPr>
        <p:txBody>
          <a:bodyPr lIns="91308" tIns="45652" rIns="91308" bIns="45652">
            <a:spAutoFit/>
          </a:bodyPr>
          <a:lstStyle/>
          <a:p>
            <a:r>
              <a:rPr lang="en-US" sz="2000">
                <a:latin typeface="Old English Text MT" pitchFamily="66" charset="0"/>
              </a:rPr>
              <a:t>A</a:t>
            </a:r>
            <a:r>
              <a:rPr lang="en-US" sz="1600">
                <a:latin typeface="Times New Roman" pitchFamily="18" charset="0"/>
              </a:rPr>
              <a:t>n intimate relationship with God allows us to be honest with ourselves and God with what we feel and what we think.</a:t>
            </a:r>
          </a:p>
        </p:txBody>
      </p:sp>
      <p:sp>
        <p:nvSpPr>
          <p:cNvPr id="203790" name="Line 14"/>
          <p:cNvSpPr>
            <a:spLocks noChangeShapeType="1"/>
          </p:cNvSpPr>
          <p:nvPr/>
        </p:nvSpPr>
        <p:spPr bwMode="auto">
          <a:xfrm>
            <a:off x="3962400" y="2590800"/>
            <a:ext cx="0" cy="4800600"/>
          </a:xfrm>
          <a:prstGeom prst="line">
            <a:avLst/>
          </a:prstGeom>
          <a:noFill/>
          <a:ln w="38100">
            <a:solidFill>
              <a:schemeClr val="tx1"/>
            </a:solidFill>
            <a:round/>
            <a:headEnd/>
            <a:tailEnd/>
          </a:ln>
          <a:effectLst/>
        </p:spPr>
        <p:txBody>
          <a:bodyPr/>
          <a:lstStyle/>
          <a:p>
            <a:endParaRPr lang="en-US"/>
          </a:p>
        </p:txBody>
      </p:sp>
      <p:sp>
        <p:nvSpPr>
          <p:cNvPr id="203791" name="Line 15"/>
          <p:cNvSpPr>
            <a:spLocks noChangeShapeType="1"/>
          </p:cNvSpPr>
          <p:nvPr/>
        </p:nvSpPr>
        <p:spPr bwMode="auto">
          <a:xfrm>
            <a:off x="6248400" y="2590800"/>
            <a:ext cx="0" cy="4800600"/>
          </a:xfrm>
          <a:prstGeom prst="line">
            <a:avLst/>
          </a:prstGeom>
          <a:noFill/>
          <a:ln w="38100">
            <a:solidFill>
              <a:schemeClr val="tx1"/>
            </a:solidFill>
            <a:round/>
            <a:headEnd/>
            <a:tailEnd/>
          </a:ln>
          <a:effectLst/>
        </p:spPr>
        <p:txBody>
          <a:bodyPr/>
          <a:lstStyle/>
          <a:p>
            <a:endParaRPr lang="en-US"/>
          </a:p>
        </p:txBody>
      </p:sp>
      <p:sp>
        <p:nvSpPr>
          <p:cNvPr id="203792" name="Line 16"/>
          <p:cNvSpPr>
            <a:spLocks noChangeShapeType="1"/>
          </p:cNvSpPr>
          <p:nvPr/>
        </p:nvSpPr>
        <p:spPr bwMode="auto">
          <a:xfrm>
            <a:off x="8839200" y="2590800"/>
            <a:ext cx="0" cy="4800600"/>
          </a:xfrm>
          <a:prstGeom prst="line">
            <a:avLst/>
          </a:prstGeom>
          <a:noFill/>
          <a:ln w="38100">
            <a:solidFill>
              <a:schemeClr val="tx1"/>
            </a:solidFill>
            <a:round/>
            <a:headEnd/>
            <a:tailEnd/>
          </a:ln>
          <a:effectLst/>
        </p:spPr>
        <p:txBody>
          <a:bodyPr/>
          <a:lstStyle/>
          <a:p>
            <a:endParaRPr lang="en-US"/>
          </a:p>
        </p:txBody>
      </p:sp>
    </p:spTree>
  </p:cSld>
  <p:clrMapOvr>
    <a:masterClrMapping/>
  </p:clrMapOvr>
  <p:transition advTm="15000">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1219200" y="1219200"/>
            <a:ext cx="8570913" cy="747713"/>
          </a:xfrm>
        </p:spPr>
        <p:txBody>
          <a:bodyPr/>
          <a:lstStyle/>
          <a:p>
            <a:r>
              <a:rPr lang="en-US" sz="4500"/>
              <a:t>Feelings, Facts, Faith</a:t>
            </a:r>
          </a:p>
        </p:txBody>
      </p:sp>
      <p:sp>
        <p:nvSpPr>
          <p:cNvPr id="200707" name="Rectangle 3"/>
          <p:cNvSpPr>
            <a:spLocks noGrp="1" noChangeArrowheads="1"/>
          </p:cNvSpPr>
          <p:nvPr>
            <p:ph type="body" idx="1"/>
          </p:nvPr>
        </p:nvSpPr>
        <p:spPr/>
        <p:txBody>
          <a:bodyPr/>
          <a:lstStyle/>
          <a:p>
            <a:endParaRPr lang="en-US" sz="1200"/>
          </a:p>
          <a:p>
            <a:r>
              <a:rPr lang="en-US" sz="4000"/>
              <a:t>Feelings     Facts         Faith</a:t>
            </a:r>
          </a:p>
        </p:txBody>
      </p:sp>
      <p:sp>
        <p:nvSpPr>
          <p:cNvPr id="200708" name="Line 4"/>
          <p:cNvSpPr>
            <a:spLocks noChangeShapeType="1"/>
          </p:cNvSpPr>
          <p:nvPr/>
        </p:nvSpPr>
        <p:spPr bwMode="auto">
          <a:xfrm>
            <a:off x="1676400" y="2590800"/>
            <a:ext cx="7162800" cy="0"/>
          </a:xfrm>
          <a:prstGeom prst="line">
            <a:avLst/>
          </a:prstGeom>
          <a:noFill/>
          <a:ln w="38100">
            <a:solidFill>
              <a:schemeClr val="tx1"/>
            </a:solidFill>
            <a:round/>
            <a:headEnd/>
            <a:tailEnd/>
          </a:ln>
          <a:effectLst/>
        </p:spPr>
        <p:txBody>
          <a:bodyPr/>
          <a:lstStyle/>
          <a:p>
            <a:endParaRPr lang="en-US"/>
          </a:p>
        </p:txBody>
      </p:sp>
      <p:sp>
        <p:nvSpPr>
          <p:cNvPr id="200709" name="Line 5"/>
          <p:cNvSpPr>
            <a:spLocks noChangeShapeType="1"/>
          </p:cNvSpPr>
          <p:nvPr/>
        </p:nvSpPr>
        <p:spPr bwMode="auto">
          <a:xfrm>
            <a:off x="1676400" y="3429000"/>
            <a:ext cx="7162800" cy="0"/>
          </a:xfrm>
          <a:prstGeom prst="line">
            <a:avLst/>
          </a:prstGeom>
          <a:noFill/>
          <a:ln w="38100">
            <a:solidFill>
              <a:schemeClr val="tx1"/>
            </a:solidFill>
            <a:round/>
            <a:headEnd/>
            <a:tailEnd/>
          </a:ln>
          <a:effectLst/>
        </p:spPr>
        <p:txBody>
          <a:bodyPr/>
          <a:lstStyle/>
          <a:p>
            <a:endParaRPr lang="en-US"/>
          </a:p>
        </p:txBody>
      </p:sp>
      <p:sp>
        <p:nvSpPr>
          <p:cNvPr id="200710" name="Line 6"/>
          <p:cNvSpPr>
            <a:spLocks noChangeShapeType="1"/>
          </p:cNvSpPr>
          <p:nvPr/>
        </p:nvSpPr>
        <p:spPr bwMode="auto">
          <a:xfrm>
            <a:off x="1676400" y="2590800"/>
            <a:ext cx="0" cy="4800600"/>
          </a:xfrm>
          <a:prstGeom prst="line">
            <a:avLst/>
          </a:prstGeom>
          <a:noFill/>
          <a:ln w="38100">
            <a:solidFill>
              <a:schemeClr val="tx1"/>
            </a:solidFill>
            <a:round/>
            <a:headEnd/>
            <a:tailEnd/>
          </a:ln>
          <a:effectLst/>
        </p:spPr>
        <p:txBody>
          <a:bodyPr/>
          <a:lstStyle/>
          <a:p>
            <a:endParaRPr lang="en-US"/>
          </a:p>
        </p:txBody>
      </p:sp>
      <p:sp>
        <p:nvSpPr>
          <p:cNvPr id="200714" name="WordArt 10"/>
          <p:cNvSpPr>
            <a:spLocks noChangeArrowheads="1" noChangeShapeType="1" noTextEdit="1"/>
          </p:cNvSpPr>
          <p:nvPr/>
        </p:nvSpPr>
        <p:spPr bwMode="auto">
          <a:xfrm>
            <a:off x="1752600" y="3886200"/>
            <a:ext cx="1943100" cy="773113"/>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200" kern="10">
                <a:ln w="9525">
                  <a:round/>
                  <a:headEnd/>
                  <a:tailEnd/>
                </a:ln>
                <a:gradFill rotWithShape="0">
                  <a:gsLst>
                    <a:gs pos="0">
                      <a:srgbClr val="FFE701"/>
                    </a:gs>
                    <a:gs pos="100000">
                      <a:srgbClr val="FE3E02"/>
                    </a:gs>
                  </a:gsLst>
                  <a:lin ang="5400000" scaled="1"/>
                </a:gradFill>
                <a:latin typeface="Impact"/>
              </a:rPr>
              <a:t>resentment</a:t>
            </a:r>
          </a:p>
        </p:txBody>
      </p:sp>
      <p:sp>
        <p:nvSpPr>
          <p:cNvPr id="200715" name="WordArt 11"/>
          <p:cNvSpPr>
            <a:spLocks noChangeArrowheads="1" noChangeShapeType="1" noTextEdit="1"/>
          </p:cNvSpPr>
          <p:nvPr/>
        </p:nvSpPr>
        <p:spPr bwMode="auto">
          <a:xfrm>
            <a:off x="1982788" y="5181600"/>
            <a:ext cx="1627187" cy="611188"/>
          </a:xfrm>
          <a:prstGeom prst="rect">
            <a:avLst/>
          </a:prstGeom>
        </p:spPr>
        <p:txBody>
          <a:bodyPr wrap="none" fromWordArt="1">
            <a:prstTxWarp prst="textCanDown">
              <a:avLst>
                <a:gd name="adj" fmla="val 33333"/>
              </a:avLst>
            </a:prstTxWarp>
          </a:bodyPr>
          <a:lstStyle/>
          <a:p>
            <a:pPr algn="ctr"/>
            <a:r>
              <a:rPr lang="en-US" sz="3600" kern="10">
                <a:ln w="9525">
                  <a:solidFill>
                    <a:srgbClr val="000000"/>
                  </a:solidFill>
                  <a:round/>
                  <a:headEnd/>
                  <a:tailEnd/>
                </a:ln>
                <a:solidFill>
                  <a:srgbClr val="000000"/>
                </a:solidFill>
                <a:latin typeface="Times New Roman"/>
                <a:cs typeface="Times New Roman"/>
              </a:rPr>
              <a:t>forgotten</a:t>
            </a:r>
          </a:p>
        </p:txBody>
      </p:sp>
      <p:sp>
        <p:nvSpPr>
          <p:cNvPr id="200716" name="Rectangle 12"/>
          <p:cNvSpPr>
            <a:spLocks noChangeArrowheads="1"/>
          </p:cNvSpPr>
          <p:nvPr/>
        </p:nvSpPr>
        <p:spPr bwMode="auto">
          <a:xfrm>
            <a:off x="4419600" y="3733800"/>
            <a:ext cx="1416050" cy="366713"/>
          </a:xfrm>
          <a:prstGeom prst="rect">
            <a:avLst/>
          </a:prstGeom>
          <a:noFill/>
          <a:ln w="9525">
            <a:noFill/>
            <a:miter lim="800000"/>
            <a:headEnd/>
            <a:tailEnd/>
          </a:ln>
          <a:effectLst/>
        </p:spPr>
        <p:txBody>
          <a:bodyPr wrap="none" lIns="91308" tIns="45652" rIns="91308" bIns="45652">
            <a:spAutoFit/>
          </a:bodyPr>
          <a:lstStyle/>
          <a:p>
            <a:r>
              <a:rPr lang="en-US"/>
              <a:t>Done wrong</a:t>
            </a:r>
          </a:p>
        </p:txBody>
      </p:sp>
      <p:sp>
        <p:nvSpPr>
          <p:cNvPr id="200717" name="Text Box 13"/>
          <p:cNvSpPr txBox="1">
            <a:spLocks noChangeArrowheads="1"/>
          </p:cNvSpPr>
          <p:nvPr/>
        </p:nvSpPr>
        <p:spPr bwMode="auto">
          <a:xfrm>
            <a:off x="4038600" y="4953000"/>
            <a:ext cx="2065338" cy="641350"/>
          </a:xfrm>
          <a:prstGeom prst="rect">
            <a:avLst/>
          </a:prstGeom>
          <a:noFill/>
          <a:ln w="9525">
            <a:noFill/>
            <a:miter lim="800000"/>
            <a:headEnd/>
            <a:tailEnd/>
          </a:ln>
          <a:effectLst/>
        </p:spPr>
        <p:txBody>
          <a:bodyPr wrap="none" lIns="91308" tIns="45652" rIns="91308" bIns="45652">
            <a:spAutoFit/>
          </a:bodyPr>
          <a:lstStyle/>
          <a:p>
            <a:pPr algn="ctr"/>
            <a:r>
              <a:rPr lang="en-US"/>
              <a:t>Not acknowledged</a:t>
            </a:r>
          </a:p>
          <a:p>
            <a:pPr algn="ctr"/>
            <a:r>
              <a:rPr lang="en-US"/>
              <a:t>for what I did</a:t>
            </a:r>
          </a:p>
        </p:txBody>
      </p:sp>
      <p:sp>
        <p:nvSpPr>
          <p:cNvPr id="200718" name="WordArt 14"/>
          <p:cNvSpPr>
            <a:spLocks noChangeArrowheads="1" noChangeShapeType="1" noTextEdit="1"/>
          </p:cNvSpPr>
          <p:nvPr/>
        </p:nvSpPr>
        <p:spPr bwMode="auto">
          <a:xfrm>
            <a:off x="1982788" y="6096000"/>
            <a:ext cx="1598612" cy="1144588"/>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betrayed</a:t>
            </a:r>
          </a:p>
        </p:txBody>
      </p:sp>
      <p:sp>
        <p:nvSpPr>
          <p:cNvPr id="200719" name="Text Box 15"/>
          <p:cNvSpPr txBox="1">
            <a:spLocks noChangeArrowheads="1"/>
          </p:cNvSpPr>
          <p:nvPr/>
        </p:nvSpPr>
        <p:spPr bwMode="auto">
          <a:xfrm>
            <a:off x="4343400" y="6248400"/>
            <a:ext cx="1682750" cy="641350"/>
          </a:xfrm>
          <a:prstGeom prst="rect">
            <a:avLst/>
          </a:prstGeom>
          <a:noFill/>
          <a:ln w="9525">
            <a:noFill/>
            <a:miter lim="800000"/>
            <a:headEnd/>
            <a:tailEnd/>
          </a:ln>
          <a:effectLst/>
        </p:spPr>
        <p:txBody>
          <a:bodyPr wrap="none" lIns="91308" tIns="45652" rIns="91308" bIns="45652">
            <a:spAutoFit/>
          </a:bodyPr>
          <a:lstStyle/>
          <a:p>
            <a:pPr algn="ctr"/>
            <a:r>
              <a:rPr lang="en-US"/>
              <a:t>A friend turned</a:t>
            </a:r>
          </a:p>
          <a:p>
            <a:pPr algn="ctr"/>
            <a:r>
              <a:rPr lang="en-US"/>
              <a:t>against me</a:t>
            </a:r>
          </a:p>
        </p:txBody>
      </p:sp>
      <p:sp>
        <p:nvSpPr>
          <p:cNvPr id="200720" name="Text Box 16"/>
          <p:cNvSpPr txBox="1">
            <a:spLocks noChangeArrowheads="1"/>
          </p:cNvSpPr>
          <p:nvPr/>
        </p:nvSpPr>
        <p:spPr bwMode="auto">
          <a:xfrm>
            <a:off x="6400800" y="3505200"/>
            <a:ext cx="2287588" cy="2505075"/>
          </a:xfrm>
          <a:prstGeom prst="rect">
            <a:avLst/>
          </a:prstGeom>
          <a:noFill/>
          <a:ln w="9525">
            <a:noFill/>
            <a:miter lim="800000"/>
            <a:headEnd/>
            <a:tailEnd/>
          </a:ln>
          <a:effectLst/>
        </p:spPr>
        <p:txBody>
          <a:bodyPr lIns="91308" tIns="45652" rIns="91308" bIns="45652">
            <a:spAutoFit/>
          </a:bodyPr>
          <a:lstStyle/>
          <a:p>
            <a:r>
              <a:rPr lang="en-US" sz="1600">
                <a:latin typeface="Times New Roman" pitchFamily="18" charset="0"/>
              </a:rPr>
              <a:t>An intimate relationship with God allows us to be honest with ourselves and God with what we feel and what we think.</a:t>
            </a:r>
          </a:p>
          <a:p>
            <a:endParaRPr lang="en-US" sz="1000">
              <a:latin typeface="Times New Roman" pitchFamily="18" charset="0"/>
            </a:endParaRPr>
          </a:p>
          <a:p>
            <a:r>
              <a:rPr lang="en-US" sz="2000">
                <a:latin typeface="Old English Text MT" pitchFamily="66" charset="0"/>
              </a:rPr>
              <a:t>G</a:t>
            </a:r>
            <a:r>
              <a:rPr lang="en-US" sz="1600">
                <a:latin typeface="Times New Roman" pitchFamily="18" charset="0"/>
              </a:rPr>
              <a:t>od knows our heart;</a:t>
            </a:r>
          </a:p>
          <a:p>
            <a:r>
              <a:rPr lang="en-US" sz="1600">
                <a:latin typeface="Times New Roman" pitchFamily="18" charset="0"/>
              </a:rPr>
              <a:t>why do we not get  honest and acknowledge our sIn as did Job?</a:t>
            </a:r>
            <a:endParaRPr lang="en-US" sz="400">
              <a:latin typeface="Times New Roman" pitchFamily="18" charset="0"/>
            </a:endParaRPr>
          </a:p>
        </p:txBody>
      </p:sp>
      <p:sp>
        <p:nvSpPr>
          <p:cNvPr id="200721" name="Line 17"/>
          <p:cNvSpPr>
            <a:spLocks noChangeShapeType="1"/>
          </p:cNvSpPr>
          <p:nvPr/>
        </p:nvSpPr>
        <p:spPr bwMode="auto">
          <a:xfrm>
            <a:off x="3962400" y="2590800"/>
            <a:ext cx="0" cy="4800600"/>
          </a:xfrm>
          <a:prstGeom prst="line">
            <a:avLst/>
          </a:prstGeom>
          <a:noFill/>
          <a:ln w="38100">
            <a:solidFill>
              <a:schemeClr val="tx1"/>
            </a:solidFill>
            <a:round/>
            <a:headEnd/>
            <a:tailEnd/>
          </a:ln>
          <a:effectLst/>
        </p:spPr>
        <p:txBody>
          <a:bodyPr/>
          <a:lstStyle/>
          <a:p>
            <a:endParaRPr lang="en-US"/>
          </a:p>
        </p:txBody>
      </p:sp>
      <p:sp>
        <p:nvSpPr>
          <p:cNvPr id="200722" name="Line 18"/>
          <p:cNvSpPr>
            <a:spLocks noChangeShapeType="1"/>
          </p:cNvSpPr>
          <p:nvPr/>
        </p:nvSpPr>
        <p:spPr bwMode="auto">
          <a:xfrm>
            <a:off x="6248400" y="2590800"/>
            <a:ext cx="0" cy="4800600"/>
          </a:xfrm>
          <a:prstGeom prst="line">
            <a:avLst/>
          </a:prstGeom>
          <a:noFill/>
          <a:ln w="38100">
            <a:solidFill>
              <a:schemeClr val="tx1"/>
            </a:solidFill>
            <a:round/>
            <a:headEnd/>
            <a:tailEnd/>
          </a:ln>
          <a:effectLst/>
        </p:spPr>
        <p:txBody>
          <a:bodyPr/>
          <a:lstStyle/>
          <a:p>
            <a:endParaRPr lang="en-US"/>
          </a:p>
        </p:txBody>
      </p:sp>
      <p:sp>
        <p:nvSpPr>
          <p:cNvPr id="200723" name="Line 19"/>
          <p:cNvSpPr>
            <a:spLocks noChangeShapeType="1"/>
          </p:cNvSpPr>
          <p:nvPr/>
        </p:nvSpPr>
        <p:spPr bwMode="auto">
          <a:xfrm>
            <a:off x="8839200" y="2590800"/>
            <a:ext cx="0" cy="4800600"/>
          </a:xfrm>
          <a:prstGeom prst="line">
            <a:avLst/>
          </a:prstGeom>
          <a:noFill/>
          <a:ln w="38100">
            <a:solidFill>
              <a:schemeClr val="tx1"/>
            </a:solidFill>
            <a:round/>
            <a:headEnd/>
            <a:tailEnd/>
          </a:ln>
          <a:effectLst/>
        </p:spPr>
        <p:txBody>
          <a:bodyPr/>
          <a:lstStyle/>
          <a:p>
            <a:endParaRPr lang="en-US"/>
          </a:p>
        </p:txBody>
      </p:sp>
    </p:spTree>
  </p:cSld>
  <p:clrMapOvr>
    <a:masterClrMapping/>
  </p:clrMapOvr>
  <p:transition advTm="15000">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1219200" y="1219200"/>
            <a:ext cx="8570913" cy="747713"/>
          </a:xfrm>
        </p:spPr>
        <p:txBody>
          <a:bodyPr/>
          <a:lstStyle/>
          <a:p>
            <a:r>
              <a:rPr lang="en-US" sz="4500"/>
              <a:t>Feelings, Facts, Faith</a:t>
            </a:r>
          </a:p>
        </p:txBody>
      </p:sp>
      <p:sp>
        <p:nvSpPr>
          <p:cNvPr id="202755" name="Rectangle 3"/>
          <p:cNvSpPr>
            <a:spLocks noGrp="1" noChangeArrowheads="1"/>
          </p:cNvSpPr>
          <p:nvPr>
            <p:ph type="body" idx="1"/>
          </p:nvPr>
        </p:nvSpPr>
        <p:spPr>
          <a:xfrm>
            <a:off x="1301750" y="2438400"/>
            <a:ext cx="8548688" cy="5029200"/>
          </a:xfrm>
        </p:spPr>
        <p:txBody>
          <a:bodyPr/>
          <a:lstStyle/>
          <a:p>
            <a:endParaRPr lang="en-US" sz="1200"/>
          </a:p>
          <a:p>
            <a:r>
              <a:rPr lang="en-US" sz="4000"/>
              <a:t>Feelings     Facts         Faith</a:t>
            </a:r>
          </a:p>
        </p:txBody>
      </p:sp>
      <p:sp>
        <p:nvSpPr>
          <p:cNvPr id="202756" name="Line 4"/>
          <p:cNvSpPr>
            <a:spLocks noChangeShapeType="1"/>
          </p:cNvSpPr>
          <p:nvPr/>
        </p:nvSpPr>
        <p:spPr bwMode="auto">
          <a:xfrm>
            <a:off x="1676400" y="2590800"/>
            <a:ext cx="7162800" cy="0"/>
          </a:xfrm>
          <a:prstGeom prst="line">
            <a:avLst/>
          </a:prstGeom>
          <a:noFill/>
          <a:ln w="38100">
            <a:solidFill>
              <a:schemeClr val="tx1"/>
            </a:solidFill>
            <a:round/>
            <a:headEnd/>
            <a:tailEnd/>
          </a:ln>
          <a:effectLst/>
        </p:spPr>
        <p:txBody>
          <a:bodyPr/>
          <a:lstStyle/>
          <a:p>
            <a:endParaRPr lang="en-US"/>
          </a:p>
        </p:txBody>
      </p:sp>
      <p:sp>
        <p:nvSpPr>
          <p:cNvPr id="202757" name="Line 5"/>
          <p:cNvSpPr>
            <a:spLocks noChangeShapeType="1"/>
          </p:cNvSpPr>
          <p:nvPr/>
        </p:nvSpPr>
        <p:spPr bwMode="auto">
          <a:xfrm>
            <a:off x="1676400" y="3429000"/>
            <a:ext cx="7162800" cy="0"/>
          </a:xfrm>
          <a:prstGeom prst="line">
            <a:avLst/>
          </a:prstGeom>
          <a:noFill/>
          <a:ln w="38100">
            <a:solidFill>
              <a:schemeClr val="tx1"/>
            </a:solidFill>
            <a:round/>
            <a:headEnd/>
            <a:tailEnd/>
          </a:ln>
          <a:effectLst/>
        </p:spPr>
        <p:txBody>
          <a:bodyPr/>
          <a:lstStyle/>
          <a:p>
            <a:endParaRPr lang="en-US"/>
          </a:p>
        </p:txBody>
      </p:sp>
      <p:sp>
        <p:nvSpPr>
          <p:cNvPr id="202758" name="Line 6"/>
          <p:cNvSpPr>
            <a:spLocks noChangeShapeType="1"/>
          </p:cNvSpPr>
          <p:nvPr/>
        </p:nvSpPr>
        <p:spPr bwMode="auto">
          <a:xfrm>
            <a:off x="1676400" y="2590800"/>
            <a:ext cx="0" cy="4800600"/>
          </a:xfrm>
          <a:prstGeom prst="line">
            <a:avLst/>
          </a:prstGeom>
          <a:noFill/>
          <a:ln w="38100">
            <a:solidFill>
              <a:schemeClr val="tx1"/>
            </a:solidFill>
            <a:round/>
            <a:headEnd/>
            <a:tailEnd/>
          </a:ln>
          <a:effectLst/>
        </p:spPr>
        <p:txBody>
          <a:bodyPr/>
          <a:lstStyle/>
          <a:p>
            <a:endParaRPr lang="en-US"/>
          </a:p>
        </p:txBody>
      </p:sp>
      <p:sp>
        <p:nvSpPr>
          <p:cNvPr id="202759" name="WordArt 7"/>
          <p:cNvSpPr>
            <a:spLocks noChangeArrowheads="1" noChangeShapeType="1" noTextEdit="1"/>
          </p:cNvSpPr>
          <p:nvPr/>
        </p:nvSpPr>
        <p:spPr bwMode="auto">
          <a:xfrm>
            <a:off x="1752600" y="3886200"/>
            <a:ext cx="1943100" cy="773113"/>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200" kern="10">
                <a:ln w="9525">
                  <a:round/>
                  <a:headEnd/>
                  <a:tailEnd/>
                </a:ln>
                <a:gradFill rotWithShape="0">
                  <a:gsLst>
                    <a:gs pos="0">
                      <a:srgbClr val="FFE701"/>
                    </a:gs>
                    <a:gs pos="100000">
                      <a:srgbClr val="FE3E02"/>
                    </a:gs>
                  </a:gsLst>
                  <a:lin ang="5400000" scaled="1"/>
                </a:gradFill>
                <a:latin typeface="Impact"/>
              </a:rPr>
              <a:t>resentment</a:t>
            </a:r>
          </a:p>
        </p:txBody>
      </p:sp>
      <p:sp>
        <p:nvSpPr>
          <p:cNvPr id="202760" name="WordArt 8"/>
          <p:cNvSpPr>
            <a:spLocks noChangeArrowheads="1" noChangeShapeType="1" noTextEdit="1"/>
          </p:cNvSpPr>
          <p:nvPr/>
        </p:nvSpPr>
        <p:spPr bwMode="auto">
          <a:xfrm>
            <a:off x="1982788" y="5181600"/>
            <a:ext cx="1627187" cy="611188"/>
          </a:xfrm>
          <a:prstGeom prst="rect">
            <a:avLst/>
          </a:prstGeom>
        </p:spPr>
        <p:txBody>
          <a:bodyPr wrap="none" fromWordArt="1">
            <a:prstTxWarp prst="textCanDown">
              <a:avLst>
                <a:gd name="adj" fmla="val 33333"/>
              </a:avLst>
            </a:prstTxWarp>
          </a:bodyPr>
          <a:lstStyle/>
          <a:p>
            <a:pPr algn="ctr"/>
            <a:r>
              <a:rPr lang="en-US" sz="3600" kern="10">
                <a:ln w="9525">
                  <a:solidFill>
                    <a:srgbClr val="000000"/>
                  </a:solidFill>
                  <a:round/>
                  <a:headEnd/>
                  <a:tailEnd/>
                </a:ln>
                <a:solidFill>
                  <a:srgbClr val="000000"/>
                </a:solidFill>
                <a:latin typeface="Times New Roman"/>
                <a:cs typeface="Times New Roman"/>
              </a:rPr>
              <a:t>forgotten</a:t>
            </a:r>
          </a:p>
        </p:txBody>
      </p:sp>
      <p:sp>
        <p:nvSpPr>
          <p:cNvPr id="202761" name="Rectangle 9"/>
          <p:cNvSpPr>
            <a:spLocks noChangeArrowheads="1"/>
          </p:cNvSpPr>
          <p:nvPr/>
        </p:nvSpPr>
        <p:spPr bwMode="auto">
          <a:xfrm>
            <a:off x="4419600" y="3733800"/>
            <a:ext cx="1416050" cy="366713"/>
          </a:xfrm>
          <a:prstGeom prst="rect">
            <a:avLst/>
          </a:prstGeom>
          <a:noFill/>
          <a:ln w="9525">
            <a:noFill/>
            <a:miter lim="800000"/>
            <a:headEnd/>
            <a:tailEnd/>
          </a:ln>
          <a:effectLst/>
        </p:spPr>
        <p:txBody>
          <a:bodyPr wrap="none" lIns="91308" tIns="45652" rIns="91308" bIns="45652">
            <a:spAutoFit/>
          </a:bodyPr>
          <a:lstStyle/>
          <a:p>
            <a:r>
              <a:rPr lang="en-US"/>
              <a:t>Done wrong</a:t>
            </a:r>
          </a:p>
        </p:txBody>
      </p:sp>
      <p:sp>
        <p:nvSpPr>
          <p:cNvPr id="202762" name="Text Box 10"/>
          <p:cNvSpPr txBox="1">
            <a:spLocks noChangeArrowheads="1"/>
          </p:cNvSpPr>
          <p:nvPr/>
        </p:nvSpPr>
        <p:spPr bwMode="auto">
          <a:xfrm>
            <a:off x="4038600" y="4953000"/>
            <a:ext cx="2065338" cy="641350"/>
          </a:xfrm>
          <a:prstGeom prst="rect">
            <a:avLst/>
          </a:prstGeom>
          <a:noFill/>
          <a:ln w="9525">
            <a:noFill/>
            <a:miter lim="800000"/>
            <a:headEnd/>
            <a:tailEnd/>
          </a:ln>
          <a:effectLst/>
        </p:spPr>
        <p:txBody>
          <a:bodyPr wrap="none" lIns="91308" tIns="45652" rIns="91308" bIns="45652">
            <a:spAutoFit/>
          </a:bodyPr>
          <a:lstStyle/>
          <a:p>
            <a:pPr algn="ctr"/>
            <a:r>
              <a:rPr lang="en-US"/>
              <a:t>Not acknowledged</a:t>
            </a:r>
          </a:p>
          <a:p>
            <a:pPr algn="ctr"/>
            <a:r>
              <a:rPr lang="en-US"/>
              <a:t>for what I did</a:t>
            </a:r>
          </a:p>
        </p:txBody>
      </p:sp>
      <p:sp>
        <p:nvSpPr>
          <p:cNvPr id="202763" name="WordArt 11"/>
          <p:cNvSpPr>
            <a:spLocks noChangeArrowheads="1" noChangeShapeType="1" noTextEdit="1"/>
          </p:cNvSpPr>
          <p:nvPr/>
        </p:nvSpPr>
        <p:spPr bwMode="auto">
          <a:xfrm>
            <a:off x="1982788" y="6096000"/>
            <a:ext cx="1598612" cy="1144588"/>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betrayed</a:t>
            </a:r>
          </a:p>
        </p:txBody>
      </p:sp>
      <p:sp>
        <p:nvSpPr>
          <p:cNvPr id="202764" name="Text Box 12"/>
          <p:cNvSpPr txBox="1">
            <a:spLocks noChangeArrowheads="1"/>
          </p:cNvSpPr>
          <p:nvPr/>
        </p:nvSpPr>
        <p:spPr bwMode="auto">
          <a:xfrm>
            <a:off x="4343400" y="6248400"/>
            <a:ext cx="1682750" cy="641350"/>
          </a:xfrm>
          <a:prstGeom prst="rect">
            <a:avLst/>
          </a:prstGeom>
          <a:noFill/>
          <a:ln w="9525">
            <a:noFill/>
            <a:miter lim="800000"/>
            <a:headEnd/>
            <a:tailEnd/>
          </a:ln>
          <a:effectLst/>
        </p:spPr>
        <p:txBody>
          <a:bodyPr wrap="none" lIns="91308" tIns="45652" rIns="91308" bIns="45652">
            <a:spAutoFit/>
          </a:bodyPr>
          <a:lstStyle/>
          <a:p>
            <a:pPr algn="ctr"/>
            <a:r>
              <a:rPr lang="en-US"/>
              <a:t>A friend turned</a:t>
            </a:r>
          </a:p>
          <a:p>
            <a:pPr algn="ctr"/>
            <a:r>
              <a:rPr lang="en-US"/>
              <a:t>against me</a:t>
            </a:r>
          </a:p>
        </p:txBody>
      </p:sp>
      <p:sp>
        <p:nvSpPr>
          <p:cNvPr id="202765" name="Text Box 13"/>
          <p:cNvSpPr txBox="1">
            <a:spLocks noChangeArrowheads="1"/>
          </p:cNvSpPr>
          <p:nvPr/>
        </p:nvSpPr>
        <p:spPr bwMode="auto">
          <a:xfrm>
            <a:off x="6400800" y="3505200"/>
            <a:ext cx="2287588" cy="3819525"/>
          </a:xfrm>
          <a:prstGeom prst="rect">
            <a:avLst/>
          </a:prstGeom>
          <a:noFill/>
          <a:ln w="9525">
            <a:noFill/>
            <a:miter lim="800000"/>
            <a:headEnd/>
            <a:tailEnd/>
          </a:ln>
          <a:effectLst/>
        </p:spPr>
        <p:txBody>
          <a:bodyPr lIns="91308" tIns="45652" rIns="91308" bIns="45652">
            <a:spAutoFit/>
          </a:bodyPr>
          <a:lstStyle/>
          <a:p>
            <a:r>
              <a:rPr lang="en-US" sz="1600">
                <a:latin typeface="Times New Roman" pitchFamily="18" charset="0"/>
              </a:rPr>
              <a:t>An intimate relationship with God allows us to be honest with ourselves and God with what we feel and what we think.</a:t>
            </a:r>
          </a:p>
          <a:p>
            <a:endParaRPr lang="en-US" sz="1600">
              <a:latin typeface="Times New Roman" pitchFamily="18" charset="0"/>
            </a:endParaRPr>
          </a:p>
          <a:p>
            <a:r>
              <a:rPr lang="en-US" sz="1600">
                <a:latin typeface="Times New Roman" pitchFamily="18" charset="0"/>
              </a:rPr>
              <a:t>God knows our heart;</a:t>
            </a:r>
          </a:p>
          <a:p>
            <a:r>
              <a:rPr lang="en-US" sz="1600">
                <a:latin typeface="Times New Roman" pitchFamily="18" charset="0"/>
              </a:rPr>
              <a:t>why do we not get  honest and acknowledge our sIn as did Job?</a:t>
            </a:r>
          </a:p>
          <a:p>
            <a:endParaRPr lang="en-US" sz="1600">
              <a:latin typeface="Times New Roman" pitchFamily="18" charset="0"/>
            </a:endParaRPr>
          </a:p>
          <a:p>
            <a:r>
              <a:rPr lang="en-US" sz="2000">
                <a:latin typeface="Old English Text MT" pitchFamily="66" charset="0"/>
              </a:rPr>
              <a:t>H</a:t>
            </a:r>
            <a:r>
              <a:rPr lang="en-US" sz="1600">
                <a:latin typeface="Times New Roman" pitchFamily="18" charset="0"/>
              </a:rPr>
              <a:t>ealing will come for us as we offer ourselves to the Lord and the Balm of Gilead to others.</a:t>
            </a:r>
          </a:p>
        </p:txBody>
      </p:sp>
      <p:sp>
        <p:nvSpPr>
          <p:cNvPr id="202766" name="Line 14"/>
          <p:cNvSpPr>
            <a:spLocks noChangeShapeType="1"/>
          </p:cNvSpPr>
          <p:nvPr/>
        </p:nvSpPr>
        <p:spPr bwMode="auto">
          <a:xfrm>
            <a:off x="3962400" y="2590800"/>
            <a:ext cx="0" cy="4800600"/>
          </a:xfrm>
          <a:prstGeom prst="line">
            <a:avLst/>
          </a:prstGeom>
          <a:noFill/>
          <a:ln w="38100">
            <a:solidFill>
              <a:schemeClr val="tx1"/>
            </a:solidFill>
            <a:round/>
            <a:headEnd/>
            <a:tailEnd/>
          </a:ln>
          <a:effectLst/>
        </p:spPr>
        <p:txBody>
          <a:bodyPr/>
          <a:lstStyle/>
          <a:p>
            <a:endParaRPr lang="en-US"/>
          </a:p>
        </p:txBody>
      </p:sp>
      <p:sp>
        <p:nvSpPr>
          <p:cNvPr id="202767" name="Line 15"/>
          <p:cNvSpPr>
            <a:spLocks noChangeShapeType="1"/>
          </p:cNvSpPr>
          <p:nvPr/>
        </p:nvSpPr>
        <p:spPr bwMode="auto">
          <a:xfrm>
            <a:off x="6248400" y="2590800"/>
            <a:ext cx="0" cy="4800600"/>
          </a:xfrm>
          <a:prstGeom prst="line">
            <a:avLst/>
          </a:prstGeom>
          <a:noFill/>
          <a:ln w="38100">
            <a:solidFill>
              <a:schemeClr val="tx1"/>
            </a:solidFill>
            <a:round/>
            <a:headEnd/>
            <a:tailEnd/>
          </a:ln>
          <a:effectLst/>
        </p:spPr>
        <p:txBody>
          <a:bodyPr/>
          <a:lstStyle/>
          <a:p>
            <a:endParaRPr lang="en-US"/>
          </a:p>
        </p:txBody>
      </p:sp>
      <p:sp>
        <p:nvSpPr>
          <p:cNvPr id="202768" name="Line 16"/>
          <p:cNvSpPr>
            <a:spLocks noChangeShapeType="1"/>
          </p:cNvSpPr>
          <p:nvPr/>
        </p:nvSpPr>
        <p:spPr bwMode="auto">
          <a:xfrm>
            <a:off x="8839200" y="2590800"/>
            <a:ext cx="0" cy="4800600"/>
          </a:xfrm>
          <a:prstGeom prst="line">
            <a:avLst/>
          </a:prstGeom>
          <a:noFill/>
          <a:ln w="38100">
            <a:solidFill>
              <a:schemeClr val="tx1"/>
            </a:solidFill>
            <a:round/>
            <a:headEnd/>
            <a:tailEnd/>
          </a:ln>
          <a:effectLst/>
        </p:spPr>
        <p:txBody>
          <a:bodyPr/>
          <a:lstStyle/>
          <a:p>
            <a:endParaRPr lang="en-US"/>
          </a:p>
        </p:txBody>
      </p:sp>
    </p:spTree>
  </p:cSld>
  <p:clrMapOvr>
    <a:masterClrMapping/>
  </p:clrMapOvr>
  <p:transition advTm="15000">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2" name="Picture 4" descr="scan002"/>
          <p:cNvPicPr>
            <a:picLocks noGrp="1" noChangeAspect="1" noChangeArrowheads="1"/>
          </p:cNvPicPr>
          <p:nvPr>
            <p:ph idx="1"/>
          </p:nvPr>
        </p:nvPicPr>
        <p:blipFill>
          <a:blip r:embed="rId2"/>
          <a:srcRect/>
          <a:stretch>
            <a:fillRect/>
          </a:stretch>
        </p:blipFill>
        <p:spPr>
          <a:xfrm>
            <a:off x="609600" y="609600"/>
            <a:ext cx="8839200" cy="6553200"/>
          </a:xfrm>
          <a:noFill/>
          <a:ln/>
        </p:spPr>
      </p:pic>
    </p:spTree>
  </p:cSld>
  <p:clrMapOvr>
    <a:masterClrMapping/>
  </p:clrMapOvr>
  <p:transition advTm="15000">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1524000" y="838200"/>
            <a:ext cx="8061325" cy="762000"/>
          </a:xfrm>
        </p:spPr>
        <p:txBody>
          <a:bodyPr/>
          <a:lstStyle/>
          <a:p>
            <a:r>
              <a:rPr lang="en-US">
                <a:latin typeface="Times New Roman" pitchFamily="18" charset="0"/>
              </a:rPr>
              <a:t>Day One</a:t>
            </a:r>
          </a:p>
        </p:txBody>
      </p:sp>
      <p:sp>
        <p:nvSpPr>
          <p:cNvPr id="105475" name="Rectangle 3"/>
          <p:cNvSpPr>
            <a:spLocks noGrp="1" noChangeArrowheads="1"/>
          </p:cNvSpPr>
          <p:nvPr>
            <p:ph type="body" idx="1"/>
          </p:nvPr>
        </p:nvSpPr>
        <p:spPr>
          <a:xfrm>
            <a:off x="1871663" y="2292350"/>
            <a:ext cx="7680325" cy="4794250"/>
          </a:xfrm>
        </p:spPr>
        <p:txBody>
          <a:bodyPr/>
          <a:lstStyle/>
          <a:p>
            <a:pPr>
              <a:lnSpc>
                <a:spcPct val="80000"/>
              </a:lnSpc>
            </a:pPr>
            <a:r>
              <a:rPr lang="en-US" sz="2800">
                <a:latin typeface="Times New Roman" pitchFamily="18" charset="0"/>
              </a:rPr>
              <a:t>0900 – The Gathering</a:t>
            </a:r>
          </a:p>
          <a:p>
            <a:pPr>
              <a:lnSpc>
                <a:spcPct val="80000"/>
              </a:lnSpc>
            </a:pPr>
            <a:r>
              <a:rPr lang="en-US" sz="2800">
                <a:latin typeface="Times New Roman" pitchFamily="18" charset="0"/>
              </a:rPr>
              <a:t>0945 – Session I: Walking with Peter</a:t>
            </a:r>
          </a:p>
          <a:p>
            <a:pPr>
              <a:lnSpc>
                <a:spcPct val="80000"/>
              </a:lnSpc>
            </a:pPr>
            <a:r>
              <a:rPr lang="en-US" sz="2800">
                <a:latin typeface="Times New Roman" pitchFamily="18" charset="0"/>
              </a:rPr>
              <a:t>1030 – Break </a:t>
            </a:r>
          </a:p>
          <a:p>
            <a:pPr>
              <a:lnSpc>
                <a:spcPct val="80000"/>
              </a:lnSpc>
            </a:pPr>
            <a:r>
              <a:rPr lang="en-US" sz="2800">
                <a:latin typeface="Times New Roman" pitchFamily="18" charset="0"/>
              </a:rPr>
              <a:t>1045 – Session II: Where Were You?</a:t>
            </a:r>
          </a:p>
          <a:p>
            <a:pPr>
              <a:lnSpc>
                <a:spcPct val="80000"/>
              </a:lnSpc>
            </a:pPr>
            <a:r>
              <a:rPr lang="en-US" sz="2800">
                <a:latin typeface="Times New Roman" pitchFamily="18" charset="0"/>
              </a:rPr>
              <a:t>1200 – Lunch</a:t>
            </a:r>
          </a:p>
          <a:p>
            <a:pPr>
              <a:lnSpc>
                <a:spcPct val="80000"/>
              </a:lnSpc>
            </a:pPr>
            <a:r>
              <a:rPr lang="en-US" sz="2800">
                <a:latin typeface="Times New Roman" pitchFamily="18" charset="0"/>
              </a:rPr>
              <a:t>1300 – Praying, Sharing, and Fellowshipping</a:t>
            </a:r>
          </a:p>
          <a:p>
            <a:pPr>
              <a:lnSpc>
                <a:spcPct val="80000"/>
              </a:lnSpc>
            </a:pPr>
            <a:r>
              <a:rPr lang="en-US" sz="2800">
                <a:latin typeface="Times New Roman" pitchFamily="18" charset="0"/>
              </a:rPr>
              <a:t>1530 – Session III, Part A: Time-line and Feeling  </a:t>
            </a:r>
          </a:p>
          <a:p>
            <a:pPr>
              <a:lnSpc>
                <a:spcPct val="80000"/>
              </a:lnSpc>
              <a:buFont typeface="Wingdings" pitchFamily="2" charset="2"/>
              <a:buNone/>
            </a:pPr>
            <a:r>
              <a:rPr lang="en-US" sz="2800">
                <a:latin typeface="Times New Roman" pitchFamily="18" charset="0"/>
              </a:rPr>
              <a:t>                Words and Glass Flask</a:t>
            </a:r>
          </a:p>
          <a:p>
            <a:pPr>
              <a:lnSpc>
                <a:spcPct val="80000"/>
              </a:lnSpc>
              <a:buClr>
                <a:schemeClr val="tx1"/>
              </a:buClr>
            </a:pPr>
            <a:r>
              <a:rPr lang="en-US" sz="2800">
                <a:latin typeface="Times New Roman" pitchFamily="18" charset="0"/>
              </a:rPr>
              <a:t>1615 – Break</a:t>
            </a:r>
          </a:p>
          <a:p>
            <a:pPr>
              <a:lnSpc>
                <a:spcPct val="80000"/>
              </a:lnSpc>
            </a:pPr>
            <a:r>
              <a:rPr lang="en-US" sz="2800">
                <a:latin typeface="Times New Roman" pitchFamily="18" charset="0"/>
              </a:rPr>
              <a:t>1630 – Session III, Part B: Interactive Time</a:t>
            </a:r>
          </a:p>
          <a:p>
            <a:pPr>
              <a:lnSpc>
                <a:spcPct val="80000"/>
              </a:lnSpc>
            </a:pPr>
            <a:r>
              <a:rPr lang="en-US" sz="2800">
                <a:latin typeface="Times New Roman" pitchFamily="18" charset="0"/>
              </a:rPr>
              <a:t>1800 – Dinner</a:t>
            </a:r>
          </a:p>
        </p:txBody>
      </p:sp>
    </p:spTree>
  </p:cSld>
  <p:clrMapOvr>
    <a:masterClrMapping/>
  </p:clrMapOvr>
  <p:transition advTm="15000">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1524000" y="914400"/>
            <a:ext cx="8045450" cy="723900"/>
          </a:xfrm>
        </p:spPr>
        <p:txBody>
          <a:bodyPr/>
          <a:lstStyle/>
          <a:p>
            <a:r>
              <a:rPr lang="en-US">
                <a:latin typeface="Times New Roman" pitchFamily="18" charset="0"/>
              </a:rPr>
              <a:t>Day Two</a:t>
            </a:r>
            <a:endParaRPr lang="en-US" i="1">
              <a:latin typeface="Times New Roman" pitchFamily="18" charset="0"/>
            </a:endParaRPr>
          </a:p>
        </p:txBody>
      </p:sp>
      <p:sp>
        <p:nvSpPr>
          <p:cNvPr id="110595" name="Rectangle 3"/>
          <p:cNvSpPr>
            <a:spLocks noGrp="1" noChangeArrowheads="1"/>
          </p:cNvSpPr>
          <p:nvPr>
            <p:ph type="body" idx="1"/>
          </p:nvPr>
        </p:nvSpPr>
        <p:spPr>
          <a:xfrm rot="20705114">
            <a:off x="784422" y="2405891"/>
            <a:ext cx="8612188" cy="4015053"/>
          </a:xfrm>
        </p:spPr>
        <p:txBody>
          <a:bodyPr/>
          <a:lstStyle/>
          <a:p>
            <a:r>
              <a:rPr lang="en-US" dirty="0">
                <a:latin typeface="Times New Roman" pitchFamily="18" charset="0"/>
              </a:rPr>
              <a:t> </a:t>
            </a:r>
            <a:r>
              <a:rPr lang="en-US" sz="2800" dirty="0">
                <a:latin typeface="Times New Roman" pitchFamily="18" charset="0"/>
              </a:rPr>
              <a:t>0730 – Breakfast</a:t>
            </a:r>
          </a:p>
          <a:p>
            <a:r>
              <a:rPr lang="en-US" sz="2800" dirty="0">
                <a:latin typeface="Times New Roman" pitchFamily="18" charset="0"/>
              </a:rPr>
              <a:t> 0830 – Session IV: In prison with John the Baptizer</a:t>
            </a:r>
          </a:p>
          <a:p>
            <a:r>
              <a:rPr lang="en-US" sz="2800" dirty="0">
                <a:latin typeface="Times New Roman" pitchFamily="18" charset="0"/>
              </a:rPr>
              <a:t> 0930 – Session V, Part A: Fake it until you make it</a:t>
            </a:r>
          </a:p>
          <a:p>
            <a:r>
              <a:rPr lang="en-US" sz="2800" dirty="0">
                <a:latin typeface="Times New Roman" pitchFamily="18" charset="0"/>
              </a:rPr>
              <a:t> 1040 – Break </a:t>
            </a:r>
          </a:p>
          <a:p>
            <a:r>
              <a:rPr lang="en-US" sz="2800" dirty="0">
                <a:latin typeface="Times New Roman" pitchFamily="18" charset="0"/>
              </a:rPr>
              <a:t> 1100 – Session V, Part B: Stories</a:t>
            </a:r>
          </a:p>
          <a:p>
            <a:r>
              <a:rPr lang="en-US" sz="2800" dirty="0">
                <a:latin typeface="Times New Roman" pitchFamily="18" charset="0"/>
              </a:rPr>
              <a:t> 1200 – Session V, Part C: Physician, Heal Thyself</a:t>
            </a:r>
          </a:p>
          <a:p>
            <a:r>
              <a:rPr lang="en-US" sz="2800" dirty="0">
                <a:latin typeface="Times New Roman" pitchFamily="18" charset="0"/>
              </a:rPr>
              <a:t> 1300 – Lunch</a:t>
            </a:r>
          </a:p>
        </p:txBody>
      </p:sp>
    </p:spTree>
  </p:cSld>
  <p:clrMapOvr>
    <a:masterClrMapping/>
  </p:clrMapOvr>
  <p:transition advTm="15000">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447800" y="838200"/>
            <a:ext cx="8045450" cy="877888"/>
          </a:xfrm>
        </p:spPr>
        <p:txBody>
          <a:bodyPr/>
          <a:lstStyle/>
          <a:p>
            <a:r>
              <a:rPr lang="en-US">
                <a:latin typeface="Times New Roman" pitchFamily="18" charset="0"/>
              </a:rPr>
              <a:t>Day Two </a:t>
            </a:r>
            <a:r>
              <a:rPr lang="en-US" i="1">
                <a:latin typeface="Times New Roman" pitchFamily="18" charset="0"/>
              </a:rPr>
              <a:t>continued (optional)</a:t>
            </a:r>
            <a:endParaRPr lang="en-US">
              <a:latin typeface="Times New Roman" pitchFamily="18" charset="0"/>
            </a:endParaRPr>
          </a:p>
        </p:txBody>
      </p:sp>
      <p:sp>
        <p:nvSpPr>
          <p:cNvPr id="114691" name="Rectangle 3"/>
          <p:cNvSpPr>
            <a:spLocks noGrp="1" noChangeArrowheads="1"/>
          </p:cNvSpPr>
          <p:nvPr>
            <p:ph type="body" idx="1"/>
          </p:nvPr>
        </p:nvSpPr>
        <p:spPr>
          <a:xfrm rot="1132261">
            <a:off x="1524000" y="3505200"/>
            <a:ext cx="8045450" cy="3082925"/>
          </a:xfrm>
        </p:spPr>
        <p:txBody>
          <a:bodyPr/>
          <a:lstStyle/>
          <a:p>
            <a:pPr>
              <a:lnSpc>
                <a:spcPct val="90000"/>
              </a:lnSpc>
            </a:pPr>
            <a:r>
              <a:rPr lang="en-US" sz="2800" dirty="0">
                <a:latin typeface="Times New Roman" pitchFamily="18" charset="0"/>
              </a:rPr>
              <a:t>1400 – Praying with clay</a:t>
            </a:r>
          </a:p>
          <a:p>
            <a:pPr>
              <a:lnSpc>
                <a:spcPct val="90000"/>
              </a:lnSpc>
            </a:pPr>
            <a:r>
              <a:rPr lang="en-US" sz="2800" dirty="0">
                <a:latin typeface="Times New Roman" pitchFamily="18" charset="0"/>
              </a:rPr>
              <a:t>1530 – Session VI: The Message and</a:t>
            </a:r>
          </a:p>
          <a:p>
            <a:pPr lvl="1">
              <a:lnSpc>
                <a:spcPct val="90000"/>
              </a:lnSpc>
            </a:pPr>
            <a:r>
              <a:rPr lang="en-US" sz="2800" dirty="0">
                <a:latin typeface="Times New Roman" pitchFamily="18" charset="0"/>
              </a:rPr>
              <a:t>The Blessing, </a:t>
            </a:r>
          </a:p>
          <a:p>
            <a:pPr lvl="1">
              <a:lnSpc>
                <a:spcPct val="90000"/>
              </a:lnSpc>
            </a:pPr>
            <a:r>
              <a:rPr lang="en-US" sz="2800" dirty="0">
                <a:latin typeface="Times New Roman" pitchFamily="18" charset="0"/>
              </a:rPr>
              <a:t>The Breaking, and </a:t>
            </a:r>
          </a:p>
          <a:p>
            <a:pPr lvl="1">
              <a:lnSpc>
                <a:spcPct val="90000"/>
              </a:lnSpc>
            </a:pPr>
            <a:r>
              <a:rPr lang="en-US" sz="2800" dirty="0">
                <a:latin typeface="Times New Roman" pitchFamily="18" charset="0"/>
              </a:rPr>
              <a:t>The Being Used</a:t>
            </a:r>
          </a:p>
          <a:p>
            <a:pPr>
              <a:lnSpc>
                <a:spcPct val="90000"/>
              </a:lnSpc>
            </a:pPr>
            <a:r>
              <a:rPr lang="en-US" sz="2800" dirty="0">
                <a:latin typeface="Times New Roman" pitchFamily="18" charset="0"/>
              </a:rPr>
              <a:t>The Holy Communion</a:t>
            </a:r>
          </a:p>
        </p:txBody>
      </p:sp>
    </p:spTree>
  </p:cSld>
  <p:clrMapOvr>
    <a:masterClrMapping/>
  </p:clrMapOvr>
  <p:transition advTm="15000">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66825" y="503238"/>
            <a:ext cx="8570913" cy="1108075"/>
          </a:xfrm>
        </p:spPr>
        <p:txBody>
          <a:bodyPr/>
          <a:lstStyle/>
          <a:p>
            <a:r>
              <a:rPr lang="en-US"/>
              <a:t>Clarification of the Process</a:t>
            </a:r>
          </a:p>
        </p:txBody>
      </p:sp>
      <p:sp>
        <p:nvSpPr>
          <p:cNvPr id="10243" name="Rectangle 3"/>
          <p:cNvSpPr>
            <a:spLocks noGrp="1" noChangeArrowheads="1"/>
          </p:cNvSpPr>
          <p:nvPr>
            <p:ph type="body" idx="1"/>
          </p:nvPr>
        </p:nvSpPr>
        <p:spPr>
          <a:xfrm>
            <a:off x="457200" y="2971800"/>
            <a:ext cx="9051925" cy="4464050"/>
          </a:xfrm>
        </p:spPr>
        <p:txBody>
          <a:bodyPr/>
          <a:lstStyle/>
          <a:p>
            <a:pPr>
              <a:spcBef>
                <a:spcPct val="0"/>
              </a:spcBef>
            </a:pPr>
            <a:r>
              <a:rPr lang="en-US">
                <a:latin typeface="Times New Roman" pitchFamily="18" charset="0"/>
              </a:rPr>
              <a:t>The following are comments that may clarify each lesson.  Three sessions could easily be given to each lesson, with ongoing one-on-one work during at other times.</a:t>
            </a:r>
          </a:p>
          <a:p>
            <a:pPr>
              <a:spcBef>
                <a:spcPct val="0"/>
              </a:spcBef>
            </a:pPr>
            <a:endParaRPr lang="en-US">
              <a:latin typeface="Times New Roman" pitchFamily="18" charset="0"/>
            </a:endParaRPr>
          </a:p>
          <a:p>
            <a:pPr>
              <a:spcBef>
                <a:spcPct val="0"/>
              </a:spcBef>
            </a:pPr>
            <a:r>
              <a:rPr lang="en-US">
                <a:latin typeface="Times New Roman" pitchFamily="18" charset="0"/>
              </a:rPr>
              <a:t>This is deeply experiential.  It is not about re-framing, reprogramming one’s thinking, nor is it about managing feelings.</a:t>
            </a:r>
          </a:p>
        </p:txBody>
      </p:sp>
    </p:spTree>
  </p:cSld>
  <p:clrMapOvr>
    <a:masterClrMapping/>
  </p:clrMapOvr>
  <p:transition advTm="15000">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1295400" y="1219200"/>
            <a:ext cx="8570913" cy="1495425"/>
          </a:xfrm>
        </p:spPr>
        <p:txBody>
          <a:bodyPr/>
          <a:lstStyle/>
          <a:p>
            <a:r>
              <a:rPr lang="en-US" sz="4500"/>
              <a:t>Clarification of the Process</a:t>
            </a:r>
            <a:br>
              <a:rPr lang="en-US" sz="4500"/>
            </a:br>
            <a:r>
              <a:rPr lang="en-US" sz="4500" i="1"/>
              <a:t>continued</a:t>
            </a:r>
            <a:endParaRPr lang="en-US" sz="4500"/>
          </a:p>
        </p:txBody>
      </p:sp>
      <p:sp>
        <p:nvSpPr>
          <p:cNvPr id="205827" name="Rectangle 3"/>
          <p:cNvSpPr>
            <a:spLocks noGrp="1" noChangeArrowheads="1"/>
          </p:cNvSpPr>
          <p:nvPr>
            <p:ph type="body" idx="1"/>
          </p:nvPr>
        </p:nvSpPr>
        <p:spPr>
          <a:xfrm>
            <a:off x="1301750" y="3201988"/>
            <a:ext cx="8548688" cy="3748087"/>
          </a:xfrm>
        </p:spPr>
        <p:txBody>
          <a:bodyPr/>
          <a:lstStyle/>
          <a:p>
            <a:pPr>
              <a:spcBef>
                <a:spcPct val="0"/>
              </a:spcBef>
            </a:pPr>
            <a:r>
              <a:rPr lang="en-US" sz="3700">
                <a:latin typeface="Times New Roman" pitchFamily="18" charset="0"/>
              </a:rPr>
              <a:t>This is the understanding that it is necessary to go to the magma chamber (gut) of the volcano (one’s life) to help the person begin being aware of their need to escape, whether to drugs or religion, to relationships or to God.  It is dealing with repressed feelings.</a:t>
            </a:r>
            <a:r>
              <a:rPr lang="en-US" sz="3000">
                <a:latin typeface="Times New Roman" pitchFamily="18" charset="0"/>
              </a:rPr>
              <a:t>  </a:t>
            </a:r>
            <a:endParaRPr lang="en-US" sz="3300"/>
          </a:p>
        </p:txBody>
      </p:sp>
    </p:spTree>
  </p:cSld>
  <p:clrMapOvr>
    <a:masterClrMapping/>
  </p:clrMapOvr>
  <p:transition advTm="15000">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144588" y="1143000"/>
            <a:ext cx="8745537" cy="1676400"/>
          </a:xfrm>
        </p:spPr>
        <p:txBody>
          <a:bodyPr/>
          <a:lstStyle/>
          <a:p>
            <a:r>
              <a:rPr lang="en-US"/>
              <a:t>Clarification of the Process</a:t>
            </a:r>
            <a:br>
              <a:rPr lang="en-US"/>
            </a:br>
            <a:r>
              <a:rPr lang="en-US" i="1"/>
              <a:t>continued</a:t>
            </a:r>
          </a:p>
        </p:txBody>
      </p:sp>
      <p:sp>
        <p:nvSpPr>
          <p:cNvPr id="76803" name="Rectangle 3"/>
          <p:cNvSpPr>
            <a:spLocks noGrp="1" noChangeArrowheads="1"/>
          </p:cNvSpPr>
          <p:nvPr>
            <p:ph type="body" idx="1"/>
          </p:nvPr>
        </p:nvSpPr>
        <p:spPr>
          <a:xfrm>
            <a:off x="914400" y="3048000"/>
            <a:ext cx="8461375" cy="4267200"/>
          </a:xfrm>
        </p:spPr>
        <p:txBody>
          <a:bodyPr/>
          <a:lstStyle/>
          <a:p>
            <a:pPr>
              <a:spcBef>
                <a:spcPct val="0"/>
              </a:spcBef>
            </a:pPr>
            <a:r>
              <a:rPr lang="en-US" sz="3200" dirty="0">
                <a:latin typeface="Times New Roman" pitchFamily="18" charset="0"/>
              </a:rPr>
              <a:t>The </a:t>
            </a:r>
            <a:r>
              <a:rPr lang="en-US" sz="3200" b="1" dirty="0">
                <a:latin typeface="Times New Roman" pitchFamily="18" charset="0"/>
              </a:rPr>
              <a:t>goal</a:t>
            </a:r>
            <a:r>
              <a:rPr lang="en-US" sz="3200" dirty="0">
                <a:latin typeface="Times New Roman" pitchFamily="18" charset="0"/>
              </a:rPr>
              <a:t> of this work is to help individuals become aware of feelings that may be lying dormant, to identify them and to acknowledge them.  It is in this work that one is able to go forward </a:t>
            </a:r>
            <a:r>
              <a:rPr lang="en-US" sz="3200" dirty="0" smtClean="0">
                <a:latin typeface="Times New Roman" pitchFamily="18" charset="0"/>
              </a:rPr>
              <a:t>seeking the Lord Jesus Christ in their lives and the healing that He alone can give.</a:t>
            </a:r>
          </a:p>
          <a:p>
            <a:pPr>
              <a:spcBef>
                <a:spcPct val="0"/>
              </a:spcBef>
            </a:pPr>
            <a:r>
              <a:rPr lang="en-US" sz="3200" dirty="0" smtClean="0">
                <a:latin typeface="Times New Roman" pitchFamily="18" charset="0"/>
              </a:rPr>
              <a:t>It is about surrendering one’s life to Jesus totally and to commit to His way, a life of holiness.</a:t>
            </a:r>
            <a:endParaRPr lang="en-US" sz="3200" dirty="0">
              <a:latin typeface="Times New Roman" pitchFamily="18" charset="0"/>
            </a:endParaRPr>
          </a:p>
        </p:txBody>
      </p:sp>
    </p:spTree>
  </p:cSld>
  <p:clrMapOvr>
    <a:masterClrMapping/>
  </p:clrMapOvr>
  <p:transition advTm="15000">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1295400" y="1066800"/>
            <a:ext cx="8570913" cy="1657350"/>
          </a:xfrm>
        </p:spPr>
        <p:txBody>
          <a:bodyPr/>
          <a:lstStyle/>
          <a:p>
            <a:r>
              <a:rPr lang="en-US" sz="4500"/>
              <a:t>Clarification of the Process</a:t>
            </a:r>
            <a:br>
              <a:rPr lang="en-US" sz="4500"/>
            </a:br>
            <a:r>
              <a:rPr lang="en-US" sz="4500" i="1"/>
              <a:t>continued</a:t>
            </a:r>
          </a:p>
        </p:txBody>
      </p:sp>
      <p:sp>
        <p:nvSpPr>
          <p:cNvPr id="207875" name="Rectangle 3"/>
          <p:cNvSpPr>
            <a:spLocks noGrp="1" noChangeArrowheads="1"/>
          </p:cNvSpPr>
          <p:nvPr>
            <p:ph type="body" idx="1"/>
          </p:nvPr>
        </p:nvSpPr>
        <p:spPr>
          <a:xfrm>
            <a:off x="914400" y="3810000"/>
            <a:ext cx="8548688" cy="2693988"/>
          </a:xfrm>
        </p:spPr>
        <p:txBody>
          <a:bodyPr/>
          <a:lstStyle/>
          <a:p>
            <a:pPr>
              <a:spcBef>
                <a:spcPct val="0"/>
              </a:spcBef>
            </a:pPr>
            <a:r>
              <a:rPr lang="en-US" sz="4000" dirty="0">
                <a:latin typeface="Times New Roman" pitchFamily="18" charset="0"/>
              </a:rPr>
              <a:t>The </a:t>
            </a:r>
            <a:r>
              <a:rPr lang="en-US" sz="4000" b="1" dirty="0">
                <a:latin typeface="Times New Roman" pitchFamily="18" charset="0"/>
              </a:rPr>
              <a:t>purpose</a:t>
            </a:r>
            <a:r>
              <a:rPr lang="en-US" sz="4000" dirty="0">
                <a:latin typeface="Times New Roman" pitchFamily="18" charset="0"/>
              </a:rPr>
              <a:t> is to help chaplains specifically become healers who touch other people’s lives in a positive way.  </a:t>
            </a:r>
          </a:p>
          <a:p>
            <a:endParaRPr lang="en-US" sz="4000" dirty="0"/>
          </a:p>
        </p:txBody>
      </p:sp>
    </p:spTree>
  </p:cSld>
  <p:clrMapOvr>
    <a:masterClrMapping/>
  </p:clrMapOvr>
  <p:transition advTm="15000">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838200" y="1143000"/>
            <a:ext cx="9359900" cy="1625600"/>
          </a:xfrm>
        </p:spPr>
        <p:txBody>
          <a:bodyPr/>
          <a:lstStyle/>
          <a:p>
            <a:r>
              <a:rPr lang="en-US"/>
              <a:t>Clarification of the Process</a:t>
            </a:r>
            <a:br>
              <a:rPr lang="en-US"/>
            </a:br>
            <a:r>
              <a:rPr lang="en-US" i="1"/>
              <a:t>continued</a:t>
            </a:r>
            <a:endParaRPr lang="en-US"/>
          </a:p>
        </p:txBody>
      </p:sp>
      <p:sp>
        <p:nvSpPr>
          <p:cNvPr id="20483" name="Rectangle 3"/>
          <p:cNvSpPr>
            <a:spLocks noGrp="1" noChangeArrowheads="1"/>
          </p:cNvSpPr>
          <p:nvPr>
            <p:ph type="body" idx="1"/>
          </p:nvPr>
        </p:nvSpPr>
        <p:spPr>
          <a:xfrm>
            <a:off x="457200" y="3505200"/>
            <a:ext cx="9051925" cy="3886200"/>
          </a:xfrm>
        </p:spPr>
        <p:txBody>
          <a:bodyPr/>
          <a:lstStyle/>
          <a:p>
            <a:pPr>
              <a:spcBef>
                <a:spcPct val="0"/>
              </a:spcBef>
            </a:pPr>
            <a:r>
              <a:rPr lang="en-US" sz="3000">
                <a:latin typeface="Times New Roman" pitchFamily="18" charset="0"/>
              </a:rPr>
              <a:t>There are people who have taken long-term as well as short-term substance abuse classes who have said in this class, “Why hasn’t someone helped us with this before?  All we have had is someone trying to reprogram our minds.  We’ve never understood where our behavior is coming from and why we, as individuals, do what we do.”  There are many tears shared in this type of work.  Worth it all!</a:t>
            </a:r>
          </a:p>
        </p:txBody>
      </p:sp>
    </p:spTree>
  </p:cSld>
  <p:clrMapOvr>
    <a:masterClrMapping/>
  </p:clrMapOvr>
  <p:transition advTm="15000">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1295400" y="1066800"/>
            <a:ext cx="8570913" cy="1657350"/>
          </a:xfrm>
        </p:spPr>
        <p:txBody>
          <a:bodyPr/>
          <a:lstStyle/>
          <a:p>
            <a:r>
              <a:rPr lang="en-US" sz="4500"/>
              <a:t>Clarification of the Process</a:t>
            </a:r>
            <a:br>
              <a:rPr lang="en-US" sz="4500"/>
            </a:br>
            <a:r>
              <a:rPr lang="en-US" sz="4500" i="1"/>
              <a:t>continued</a:t>
            </a:r>
          </a:p>
        </p:txBody>
      </p:sp>
      <p:sp>
        <p:nvSpPr>
          <p:cNvPr id="192515" name="Rectangle 3"/>
          <p:cNvSpPr>
            <a:spLocks noGrp="1" noChangeArrowheads="1"/>
          </p:cNvSpPr>
          <p:nvPr>
            <p:ph type="body" idx="1"/>
          </p:nvPr>
        </p:nvSpPr>
        <p:spPr>
          <a:xfrm>
            <a:off x="914400" y="3200400"/>
            <a:ext cx="8461375" cy="4221163"/>
          </a:xfrm>
        </p:spPr>
        <p:txBody>
          <a:bodyPr/>
          <a:lstStyle/>
          <a:p>
            <a:pPr>
              <a:lnSpc>
                <a:spcPct val="90000"/>
              </a:lnSpc>
              <a:spcBef>
                <a:spcPct val="0"/>
              </a:spcBef>
            </a:pPr>
            <a:r>
              <a:rPr lang="en-US" sz="3200">
                <a:latin typeface="Times New Roman" pitchFamily="18" charset="0"/>
              </a:rPr>
              <a:t>The following in no way does justice as to what actually takes place in the classes.  This is not philosophizing or asking “What do you think?”  “And, what do you think?”  This is getting to the core of the matter and working individually within the group as well as the group working on issues in their lives that they have repressed.  There is much more to the classes than is in the lesson explanations.</a:t>
            </a:r>
            <a:endParaRPr lang="en-US" sz="3200"/>
          </a:p>
        </p:txBody>
      </p:sp>
    </p:spTree>
  </p:cSld>
  <p:clrMapOvr>
    <a:masterClrMapping/>
  </p:clrMapOvr>
  <p:transition advTm="15000">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006475" y="1066800"/>
            <a:ext cx="9051925" cy="1597025"/>
          </a:xfrm>
        </p:spPr>
        <p:txBody>
          <a:bodyPr/>
          <a:lstStyle/>
          <a:p>
            <a:r>
              <a:rPr lang="en-US"/>
              <a:t>Clarification of the Process</a:t>
            </a:r>
            <a:br>
              <a:rPr lang="en-US"/>
            </a:br>
            <a:r>
              <a:rPr lang="en-US" i="1"/>
              <a:t>continued</a:t>
            </a:r>
          </a:p>
        </p:txBody>
      </p:sp>
      <p:sp>
        <p:nvSpPr>
          <p:cNvPr id="77827" name="Rectangle 3"/>
          <p:cNvSpPr>
            <a:spLocks noGrp="1" noChangeArrowheads="1"/>
          </p:cNvSpPr>
          <p:nvPr>
            <p:ph type="body" idx="1"/>
          </p:nvPr>
        </p:nvSpPr>
        <p:spPr>
          <a:xfrm>
            <a:off x="914400" y="3122613"/>
            <a:ext cx="8461375" cy="3937000"/>
          </a:xfrm>
        </p:spPr>
        <p:txBody>
          <a:bodyPr/>
          <a:lstStyle/>
          <a:p>
            <a:pPr>
              <a:spcBef>
                <a:spcPct val="0"/>
              </a:spcBef>
            </a:pPr>
            <a:r>
              <a:rPr lang="en-US" dirty="0">
                <a:latin typeface="Times New Roman" pitchFamily="18" charset="0"/>
              </a:rPr>
              <a:t>This work is an integration of the clinical, theological, and spiritual disciplines: practical Christianity.</a:t>
            </a:r>
          </a:p>
          <a:p>
            <a:pPr>
              <a:spcBef>
                <a:spcPct val="0"/>
              </a:spcBef>
              <a:buFont typeface="Wingdings" pitchFamily="2" charset="2"/>
              <a:buNone/>
            </a:pPr>
            <a:endParaRPr lang="en-US" dirty="0">
              <a:latin typeface="Times New Roman" pitchFamily="18" charset="0"/>
            </a:endParaRPr>
          </a:p>
          <a:p>
            <a:pPr>
              <a:spcBef>
                <a:spcPct val="0"/>
              </a:spcBef>
            </a:pPr>
            <a:r>
              <a:rPr lang="en-US" dirty="0">
                <a:latin typeface="Times New Roman" pitchFamily="18" charset="0"/>
              </a:rPr>
              <a:t>What </a:t>
            </a:r>
            <a:r>
              <a:rPr lang="en-US" dirty="0" smtClean="0">
                <a:latin typeface="Times New Roman" pitchFamily="18" charset="0"/>
              </a:rPr>
              <a:t>is done </a:t>
            </a:r>
            <a:r>
              <a:rPr lang="en-US" dirty="0">
                <a:latin typeface="Times New Roman" pitchFamily="18" charset="0"/>
              </a:rPr>
              <a:t>is not set in stone as </a:t>
            </a:r>
            <a:r>
              <a:rPr lang="en-US" dirty="0" smtClean="0">
                <a:latin typeface="Times New Roman" pitchFamily="18" charset="0"/>
              </a:rPr>
              <a:t>the Holy Spirit guides in what He desires to do in people’s lives. </a:t>
            </a:r>
            <a:endParaRPr lang="en-US" dirty="0">
              <a:latin typeface="Times New Roman" pitchFamily="18" charset="0"/>
            </a:endParaRPr>
          </a:p>
        </p:txBody>
      </p:sp>
    </p:spTree>
  </p:cSld>
  <p:clrMapOvr>
    <a:masterClrMapping/>
  </p:clrMapOvr>
  <p:transition advTm="15000">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20" name="Picture 4" descr="scan002"/>
          <p:cNvPicPr>
            <a:picLocks noGrp="1" noChangeAspect="1" noChangeArrowheads="1"/>
          </p:cNvPicPr>
          <p:nvPr>
            <p:ph idx="1"/>
          </p:nvPr>
        </p:nvPicPr>
        <p:blipFill>
          <a:blip r:embed="rId2"/>
          <a:srcRect/>
          <a:stretch>
            <a:fillRect/>
          </a:stretch>
        </p:blipFill>
        <p:spPr>
          <a:xfrm>
            <a:off x="533400" y="685800"/>
            <a:ext cx="8993188" cy="6477000"/>
          </a:xfrm>
          <a:noFill/>
          <a:ln/>
        </p:spPr>
      </p:pic>
    </p:spTree>
  </p:cSld>
  <p:clrMapOvr>
    <a:masterClrMapping/>
  </p:clrMapOvr>
  <p:transition advTm="15000">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1219200" y="1066800"/>
            <a:ext cx="8570913" cy="1657350"/>
          </a:xfrm>
        </p:spPr>
        <p:txBody>
          <a:bodyPr/>
          <a:lstStyle/>
          <a:p>
            <a:r>
              <a:rPr lang="en-US" sz="4500"/>
              <a:t>Clarification of the Process</a:t>
            </a:r>
            <a:br>
              <a:rPr lang="en-US" sz="4500"/>
            </a:br>
            <a:r>
              <a:rPr lang="en-US" sz="4500" i="1"/>
              <a:t>continued</a:t>
            </a:r>
          </a:p>
        </p:txBody>
      </p:sp>
      <p:sp>
        <p:nvSpPr>
          <p:cNvPr id="206851" name="Rectangle 3"/>
          <p:cNvSpPr>
            <a:spLocks noGrp="1" noChangeArrowheads="1"/>
          </p:cNvSpPr>
          <p:nvPr>
            <p:ph type="body" idx="1"/>
          </p:nvPr>
        </p:nvSpPr>
        <p:spPr>
          <a:xfrm>
            <a:off x="914400" y="3352800"/>
            <a:ext cx="8461375" cy="3840163"/>
          </a:xfrm>
        </p:spPr>
        <p:txBody>
          <a:bodyPr/>
          <a:lstStyle/>
          <a:p>
            <a:pPr>
              <a:spcBef>
                <a:spcPct val="0"/>
              </a:spcBef>
            </a:pPr>
            <a:r>
              <a:rPr lang="en-US" sz="3000" dirty="0">
                <a:latin typeface="Times New Roman" pitchFamily="18" charset="0"/>
              </a:rPr>
              <a:t>Thank you for taking time to peruse this material for possible consideration for the Chaplains, the healers, for the benefit of all who want to change and make a difference in their lives, thus reaching out to make a difference in the lives of their families and beyond: The pebble that is thrown into the water ripples out to the world in a way that </a:t>
            </a:r>
            <a:r>
              <a:rPr lang="en-US" sz="3000" dirty="0" smtClean="0">
                <a:latin typeface="Times New Roman" pitchFamily="18" charset="0"/>
              </a:rPr>
              <a:t>only Jesus through the Holy Spirit can do.</a:t>
            </a:r>
            <a:endParaRPr lang="en-US" sz="3000" dirty="0"/>
          </a:p>
        </p:txBody>
      </p:sp>
    </p:spTree>
  </p:cSld>
  <p:clrMapOvr>
    <a:masterClrMapping/>
  </p:clrMapOvr>
  <p:transition advTm="15000">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416050" y="838200"/>
            <a:ext cx="8421688" cy="835025"/>
          </a:xfrm>
        </p:spPr>
        <p:txBody>
          <a:bodyPr/>
          <a:lstStyle/>
          <a:p>
            <a:r>
              <a:rPr lang="en-US" sz="4500">
                <a:latin typeface="Imprint MT Shadow" pitchFamily="82" charset="0"/>
              </a:rPr>
              <a:t>I Have Nothing More to Give</a:t>
            </a:r>
          </a:p>
        </p:txBody>
      </p:sp>
      <p:sp>
        <p:nvSpPr>
          <p:cNvPr id="31747" name="Rectangle 3"/>
          <p:cNvSpPr>
            <a:spLocks noGrp="1" noChangeArrowheads="1"/>
          </p:cNvSpPr>
          <p:nvPr>
            <p:ph type="body" idx="1"/>
          </p:nvPr>
        </p:nvSpPr>
        <p:spPr>
          <a:xfrm>
            <a:off x="306388" y="3505200"/>
            <a:ext cx="9599612" cy="3657600"/>
          </a:xfrm>
        </p:spPr>
        <p:txBody>
          <a:bodyPr/>
          <a:lstStyle/>
          <a:p>
            <a:r>
              <a:rPr lang="en-US" sz="3300" b="1" i="1" dirty="0"/>
              <a:t>Purpose: </a:t>
            </a:r>
            <a:endParaRPr lang="en-US" sz="3300" i="1" dirty="0"/>
          </a:p>
          <a:p>
            <a:pPr lvl="1"/>
            <a:r>
              <a:rPr lang="en-US" sz="3600" i="1" dirty="0">
                <a:latin typeface="Times New Roman" pitchFamily="18" charset="0"/>
              </a:rPr>
              <a:t>To open a window through which participants might be able to recognize some of their feelings, and to experience life as mind, body and soul: an integration of the clinical, theological, and spiritual disciplines.</a:t>
            </a:r>
          </a:p>
        </p:txBody>
      </p:sp>
    </p:spTree>
  </p:cSld>
  <p:clrMapOvr>
    <a:masterClrMapping/>
  </p:clrMapOvr>
  <p:transition advTm="15000">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295400" y="1219200"/>
            <a:ext cx="8518525" cy="762000"/>
          </a:xfrm>
        </p:spPr>
        <p:txBody>
          <a:bodyPr/>
          <a:lstStyle/>
          <a:p>
            <a:r>
              <a:rPr lang="en-US" sz="4500">
                <a:latin typeface="Imprint MT Shadow" pitchFamily="82" charset="0"/>
              </a:rPr>
              <a:t>I Have Nothing More to Give</a:t>
            </a:r>
          </a:p>
        </p:txBody>
      </p:sp>
      <p:sp>
        <p:nvSpPr>
          <p:cNvPr id="78851" name="Rectangle 3"/>
          <p:cNvSpPr>
            <a:spLocks noGrp="1" noChangeArrowheads="1"/>
          </p:cNvSpPr>
          <p:nvPr>
            <p:ph type="body" idx="1"/>
          </p:nvPr>
        </p:nvSpPr>
        <p:spPr>
          <a:xfrm>
            <a:off x="381000" y="3200400"/>
            <a:ext cx="9525000" cy="3886200"/>
          </a:xfrm>
        </p:spPr>
        <p:txBody>
          <a:bodyPr/>
          <a:lstStyle/>
          <a:p>
            <a:pPr>
              <a:lnSpc>
                <a:spcPct val="90000"/>
              </a:lnSpc>
            </a:pPr>
            <a:r>
              <a:rPr lang="en-US" sz="4000" b="1" i="1"/>
              <a:t>Goal</a:t>
            </a:r>
            <a:r>
              <a:rPr lang="en-US" sz="4000" i="1"/>
              <a:t>: </a:t>
            </a:r>
          </a:p>
          <a:p>
            <a:pPr lvl="1">
              <a:lnSpc>
                <a:spcPct val="90000"/>
              </a:lnSpc>
            </a:pPr>
            <a:r>
              <a:rPr lang="en-US" sz="4000" i="1">
                <a:latin typeface="Times New Roman" pitchFamily="18" charset="0"/>
              </a:rPr>
              <a:t>To help participants begin a journey of awakening feelings that each of us have, that may be lying dormant, to become aware of those feelings, to identify those feelings,  and to acknowledge them.</a:t>
            </a:r>
            <a:endParaRPr lang="en-US" sz="4000">
              <a:latin typeface="Times New Roman" pitchFamily="18" charset="0"/>
            </a:endParaRPr>
          </a:p>
        </p:txBody>
      </p:sp>
    </p:spTree>
  </p:cSld>
  <p:clrMapOvr>
    <a:masterClrMapping/>
  </p:clrMapOvr>
  <p:transition advTm="15000">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3" name="WordArt 5"/>
          <p:cNvSpPr>
            <a:spLocks noChangeArrowheads="1" noChangeShapeType="1" noTextEdit="1"/>
          </p:cNvSpPr>
          <p:nvPr/>
        </p:nvSpPr>
        <p:spPr bwMode="auto">
          <a:xfrm>
            <a:off x="838200" y="1300163"/>
            <a:ext cx="8382000" cy="5172075"/>
          </a:xfrm>
          <a:prstGeom prst="rect">
            <a:avLst/>
          </a:prstGeom>
        </p:spPr>
        <p:txBody>
          <a:bodyPr wrap="none" fromWordArt="1">
            <a:prstTxWarp prst="textPlain">
              <a:avLst>
                <a:gd name="adj" fmla="val 50000"/>
              </a:avLst>
            </a:prstTxWarp>
          </a:bodyPr>
          <a:lstStyle/>
          <a:p>
            <a:pPr algn="ctr"/>
            <a:r>
              <a:rPr lang="en-US" sz="9600" kern="10">
                <a:ln w="12700">
                  <a:solidFill>
                    <a:srgbClr val="3333CC"/>
                  </a:solidFill>
                  <a:round/>
                  <a:headEnd/>
                  <a:tailEnd/>
                </a:ln>
                <a:solidFill>
                  <a:srgbClr val="B2B2B2">
                    <a:alpha val="50000"/>
                  </a:srgbClr>
                </a:solidFill>
                <a:effectLst>
                  <a:outerShdw dist="45791" dir="2021404" algn="ctr" rotWithShape="0">
                    <a:srgbClr val="9999FF"/>
                  </a:outerShdw>
                </a:effectLst>
                <a:latin typeface="Times New Roman"/>
                <a:cs typeface="Times New Roman"/>
              </a:rPr>
              <a:t>Take time</a:t>
            </a:r>
          </a:p>
          <a:p>
            <a:pPr algn="ctr"/>
            <a:r>
              <a:rPr lang="en-US" sz="9600" kern="10">
                <a:ln w="12700">
                  <a:solidFill>
                    <a:srgbClr val="3333CC"/>
                  </a:solidFill>
                  <a:round/>
                  <a:headEnd/>
                  <a:tailEnd/>
                </a:ln>
                <a:solidFill>
                  <a:srgbClr val="B2B2B2">
                    <a:alpha val="50000"/>
                  </a:srgbClr>
                </a:solidFill>
                <a:effectLst>
                  <a:outerShdw dist="45791" dir="2021404" algn="ctr" rotWithShape="0">
                    <a:srgbClr val="9999FF"/>
                  </a:outerShdw>
                </a:effectLst>
                <a:latin typeface="Times New Roman"/>
                <a:cs typeface="Times New Roman"/>
              </a:rPr>
              <a:t>to be bathed</a:t>
            </a:r>
          </a:p>
          <a:p>
            <a:pPr algn="ctr"/>
            <a:r>
              <a:rPr lang="en-US" sz="9600" kern="10">
                <a:ln w="12700">
                  <a:solidFill>
                    <a:srgbClr val="3333CC"/>
                  </a:solidFill>
                  <a:round/>
                  <a:headEnd/>
                  <a:tailEnd/>
                </a:ln>
                <a:solidFill>
                  <a:srgbClr val="B2B2B2">
                    <a:alpha val="50000"/>
                  </a:srgbClr>
                </a:solidFill>
                <a:effectLst>
                  <a:outerShdw dist="45791" dir="2021404" algn="ctr" rotWithShape="0">
                    <a:srgbClr val="9999FF"/>
                  </a:outerShdw>
                </a:effectLst>
                <a:latin typeface="Times New Roman"/>
                <a:cs typeface="Times New Roman"/>
              </a:rPr>
              <a:t>in prayer</a:t>
            </a:r>
          </a:p>
        </p:txBody>
      </p:sp>
    </p:spTree>
  </p:cSld>
  <p:clrMapOvr>
    <a:masterClrMapping/>
  </p:clrMapOvr>
  <p:transition advTm="15000">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WordArt 4"/>
          <p:cNvSpPr>
            <a:spLocks noChangeArrowheads="1" noChangeShapeType="1" noTextEdit="1"/>
          </p:cNvSpPr>
          <p:nvPr/>
        </p:nvSpPr>
        <p:spPr bwMode="auto">
          <a:xfrm>
            <a:off x="457200" y="2362200"/>
            <a:ext cx="9267825" cy="3448050"/>
          </a:xfrm>
          <a:prstGeom prst="rect">
            <a:avLst/>
          </a:prstGeom>
        </p:spPr>
        <p:txBody>
          <a:bodyPr wrap="none" fromWordArt="1">
            <a:prstTxWarp prst="textPlain">
              <a:avLst>
                <a:gd name="adj" fmla="val 50000"/>
              </a:avLst>
            </a:prstTxWarp>
          </a:bodyPr>
          <a:lstStyle/>
          <a:p>
            <a:pPr algn="ctr"/>
            <a:r>
              <a:rPr lang="en-US" sz="9600" kern="10">
                <a:ln w="12700">
                  <a:solidFill>
                    <a:srgbClr val="3333CC"/>
                  </a:solidFill>
                  <a:round/>
                  <a:headEnd/>
                  <a:tailEnd/>
                </a:ln>
                <a:solidFill>
                  <a:srgbClr val="B2B2B2">
                    <a:alpha val="50000"/>
                  </a:srgbClr>
                </a:solidFill>
                <a:effectLst>
                  <a:outerShdw dist="45791" dir="2021404" algn="ctr" rotWithShape="0">
                    <a:srgbClr val="9999FF"/>
                  </a:outerShdw>
                </a:effectLst>
                <a:latin typeface="Times New Roman"/>
                <a:cs typeface="Times New Roman"/>
              </a:rPr>
              <a:t>by the</a:t>
            </a:r>
          </a:p>
          <a:p>
            <a:pPr algn="ctr"/>
            <a:r>
              <a:rPr lang="en-US" sz="9600" kern="10">
                <a:ln w="12700">
                  <a:solidFill>
                    <a:srgbClr val="3333CC"/>
                  </a:solidFill>
                  <a:round/>
                  <a:headEnd/>
                  <a:tailEnd/>
                </a:ln>
                <a:solidFill>
                  <a:srgbClr val="B2B2B2">
                    <a:alpha val="50000"/>
                  </a:srgbClr>
                </a:solidFill>
                <a:effectLst>
                  <a:outerShdw dist="45791" dir="2021404" algn="ctr" rotWithShape="0">
                    <a:srgbClr val="9999FF"/>
                  </a:outerShdw>
                </a:effectLst>
                <a:latin typeface="Times New Roman"/>
                <a:cs typeface="Times New Roman"/>
              </a:rPr>
              <a:t>People of God</a:t>
            </a:r>
          </a:p>
        </p:txBody>
      </p:sp>
    </p:spTree>
  </p:cSld>
  <p:clrMapOvr>
    <a:masterClrMapping/>
  </p:clrMapOvr>
  <p:transition advTm="15000">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1" name="WordArt 5"/>
          <p:cNvSpPr>
            <a:spLocks noChangeArrowheads="1" noChangeShapeType="1" noTextEdit="1"/>
          </p:cNvSpPr>
          <p:nvPr/>
        </p:nvSpPr>
        <p:spPr bwMode="auto">
          <a:xfrm>
            <a:off x="685800" y="2819400"/>
            <a:ext cx="8658225" cy="3422650"/>
          </a:xfrm>
          <a:prstGeom prst="rect">
            <a:avLst/>
          </a:prstGeom>
        </p:spPr>
        <p:txBody>
          <a:bodyPr wrap="none" fromWordArt="1">
            <a:prstTxWarp prst="textSlantUp">
              <a:avLst>
                <a:gd name="adj" fmla="val 32056"/>
              </a:avLst>
            </a:prstTxWarp>
          </a:bodyPr>
          <a:lstStyle/>
          <a:p>
            <a:pPr algn="ctr"/>
            <a:r>
              <a:rPr lang="en-US" sz="8000" i="1"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Times New Roman"/>
                <a:cs typeface="Times New Roman"/>
              </a:rPr>
              <a:t>Practice the Presence</a:t>
            </a:r>
          </a:p>
          <a:p>
            <a:pPr algn="ctr"/>
            <a:r>
              <a:rPr lang="en-US" sz="8000" i="1"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Times New Roman"/>
                <a:cs typeface="Times New Roman"/>
              </a:rPr>
              <a:t>of God</a:t>
            </a:r>
          </a:p>
        </p:txBody>
      </p:sp>
    </p:spTree>
  </p:cSld>
  <p:clrMapOvr>
    <a:masterClrMapping/>
  </p:clrMapOvr>
  <p:transition advTm="15000">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endParaRPr lang="en-US"/>
          </a:p>
        </p:txBody>
      </p:sp>
      <p:sp>
        <p:nvSpPr>
          <p:cNvPr id="88067" name="Rectangle 3"/>
          <p:cNvSpPr>
            <a:spLocks noGrp="1" noChangeArrowheads="1"/>
          </p:cNvSpPr>
          <p:nvPr>
            <p:ph type="body" idx="1"/>
          </p:nvPr>
        </p:nvSpPr>
        <p:spPr/>
        <p:txBody>
          <a:bodyPr/>
          <a:lstStyle/>
          <a:p>
            <a:endParaRPr lang="en-US"/>
          </a:p>
        </p:txBody>
      </p:sp>
      <p:sp>
        <p:nvSpPr>
          <p:cNvPr id="88100" name="Rectangle 36"/>
          <p:cNvSpPr>
            <a:spLocks noChangeArrowheads="1"/>
          </p:cNvSpPr>
          <p:nvPr/>
        </p:nvSpPr>
        <p:spPr bwMode="auto">
          <a:xfrm>
            <a:off x="0" y="0"/>
            <a:ext cx="10058400" cy="0"/>
          </a:xfrm>
          <a:prstGeom prst="rect">
            <a:avLst/>
          </a:prstGeom>
          <a:noFill/>
          <a:ln w="9525">
            <a:noFill/>
            <a:miter lim="800000"/>
            <a:headEnd/>
            <a:tailEnd/>
          </a:ln>
          <a:effectLst/>
        </p:spPr>
        <p:txBody>
          <a:bodyPr wrap="none" anchor="ctr">
            <a:spAutoFit/>
          </a:bodyPr>
          <a:lstStyle/>
          <a:p>
            <a:endParaRPr lang="en-US"/>
          </a:p>
        </p:txBody>
      </p:sp>
      <p:grpSp>
        <p:nvGrpSpPr>
          <p:cNvPr id="88085" name="Group 21"/>
          <p:cNvGrpSpPr>
            <a:grpSpLocks noChangeAspect="1"/>
          </p:cNvGrpSpPr>
          <p:nvPr/>
        </p:nvGrpSpPr>
        <p:grpSpPr bwMode="auto">
          <a:xfrm>
            <a:off x="457200" y="685800"/>
            <a:ext cx="9144000" cy="6515100"/>
            <a:chOff x="2520" y="2032"/>
            <a:chExt cx="10159" cy="7461"/>
          </a:xfrm>
        </p:grpSpPr>
        <p:sp>
          <p:nvSpPr>
            <p:cNvPr id="88099" name="AutoShape 35"/>
            <p:cNvSpPr>
              <a:spLocks noChangeAspect="1" noChangeArrowheads="1" noTextEdit="1"/>
            </p:cNvSpPr>
            <p:nvPr/>
          </p:nvSpPr>
          <p:spPr bwMode="auto">
            <a:xfrm>
              <a:off x="2520" y="2032"/>
              <a:ext cx="10159" cy="7461"/>
            </a:xfrm>
            <a:prstGeom prst="rect">
              <a:avLst/>
            </a:prstGeom>
            <a:noFill/>
          </p:spPr>
          <p:txBody>
            <a:bodyPr/>
            <a:lstStyle/>
            <a:p>
              <a:endParaRPr lang="en-US"/>
            </a:p>
          </p:txBody>
        </p:sp>
        <p:sp>
          <p:nvSpPr>
            <p:cNvPr id="88098" name="Rectangle 34"/>
            <p:cNvSpPr>
              <a:spLocks noChangeArrowheads="1"/>
            </p:cNvSpPr>
            <p:nvPr/>
          </p:nvSpPr>
          <p:spPr bwMode="auto">
            <a:xfrm>
              <a:off x="2520" y="2032"/>
              <a:ext cx="10159" cy="7461"/>
            </a:xfrm>
            <a:prstGeom prst="rect">
              <a:avLst/>
            </a:prstGeom>
            <a:solidFill>
              <a:srgbClr val="FFFFFF"/>
            </a:solidFill>
            <a:ln w="38100" cmpd="dbl">
              <a:solidFill>
                <a:srgbClr val="000000"/>
              </a:solidFill>
              <a:miter lim="800000"/>
              <a:headEnd/>
              <a:tailEnd/>
            </a:ln>
          </p:spPr>
          <p:txBody>
            <a:bodyPr/>
            <a:lstStyle/>
            <a:p>
              <a:endParaRPr lang="en-US"/>
            </a:p>
          </p:txBody>
        </p:sp>
        <p:sp>
          <p:nvSpPr>
            <p:cNvPr id="88097" name="WordArt 33"/>
            <p:cNvSpPr>
              <a:spLocks noChangeArrowheads="1" noChangeShapeType="1" noTextEdit="1"/>
            </p:cNvSpPr>
            <p:nvPr/>
          </p:nvSpPr>
          <p:spPr bwMode="auto">
            <a:xfrm>
              <a:off x="5992" y="3341"/>
              <a:ext cx="4510" cy="3704"/>
            </a:xfrm>
            <a:prstGeom prst="rect">
              <a:avLst/>
            </a:prstGeom>
          </p:spPr>
          <p:txBody>
            <a:bodyPr wrap="none" fromWordArt="1">
              <a:prstTxWarp prst="textSlantUp">
                <a:avLst>
                  <a:gd name="adj" fmla="val 55556"/>
                </a:avLst>
              </a:prstTxWarp>
            </a:bodyPr>
            <a:lstStyle/>
            <a:p>
              <a:pPr algn="ctr"/>
              <a:r>
                <a:rPr lang="en-US" sz="8000" kern="10">
                  <a:ln w="9525">
                    <a:solidFill>
                      <a:srgbClr val="000000"/>
                    </a:solidFill>
                    <a:round/>
                    <a:headEnd/>
                    <a:tailEnd/>
                  </a:ln>
                  <a:solidFill>
                    <a:srgbClr val="000000"/>
                  </a:solidFill>
                  <a:latin typeface="Arial Black"/>
                </a:rPr>
                <a:t>ANGER</a:t>
              </a:r>
            </a:p>
          </p:txBody>
        </p:sp>
        <p:sp>
          <p:nvSpPr>
            <p:cNvPr id="88096" name="WordArt 32"/>
            <p:cNvSpPr>
              <a:spLocks noChangeArrowheads="1" noChangeShapeType="1" noTextEdit="1"/>
            </p:cNvSpPr>
            <p:nvPr/>
          </p:nvSpPr>
          <p:spPr bwMode="auto">
            <a:xfrm>
              <a:off x="10492" y="2948"/>
              <a:ext cx="1821" cy="983"/>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en-US" sz="6000" kern="10">
                  <a:ln w="9525">
                    <a:round/>
                    <a:headEnd/>
                    <a:tailEnd/>
                  </a:l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Times New Roman"/>
                  <a:cs typeface="Times New Roman"/>
                </a:rPr>
                <a:t>Grief</a:t>
              </a:r>
            </a:p>
          </p:txBody>
        </p:sp>
        <p:sp>
          <p:nvSpPr>
            <p:cNvPr id="88095" name="WordArt 31"/>
            <p:cNvSpPr>
              <a:spLocks noChangeArrowheads="1" noChangeShapeType="1" noTextEdit="1"/>
            </p:cNvSpPr>
            <p:nvPr/>
          </p:nvSpPr>
          <p:spPr bwMode="auto">
            <a:xfrm>
              <a:off x="2906" y="8184"/>
              <a:ext cx="4147" cy="982"/>
            </a:xfrm>
            <a:prstGeom prst="rect">
              <a:avLst/>
            </a:prstGeom>
          </p:spPr>
          <p:txBody>
            <a:bodyPr wrap="none" fromWordArt="1">
              <a:prstTxWarp prst="textPlain">
                <a:avLst>
                  <a:gd name="adj" fmla="val 50000"/>
                </a:avLst>
              </a:prstTxWarp>
              <a:scene3d>
                <a:camera prst="legacyPerspectiveBottomRight">
                  <a:rot lat="0" lon="21239999" rev="0"/>
                </a:camera>
                <a:lightRig rig="legacyHarsh3" dir="l"/>
              </a:scene3d>
              <a:sp3d extrusionH="430200" prstMaterial="legacyMatte">
                <a:extrusionClr>
                  <a:srgbClr val="C0C0C0"/>
                </a:extrusionClr>
              </a:sp3d>
            </a:bodyPr>
            <a:lstStyle/>
            <a:p>
              <a:pPr algn="ctr"/>
              <a:r>
                <a:rPr lang="en-US" sz="4800" kern="1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a:rPr>
                <a:t>abandoned</a:t>
              </a:r>
            </a:p>
          </p:txBody>
        </p:sp>
        <p:sp>
          <p:nvSpPr>
            <p:cNvPr id="88094" name="WordArt 30"/>
            <p:cNvSpPr>
              <a:spLocks noChangeArrowheads="1" noChangeShapeType="1" noTextEdit="1"/>
            </p:cNvSpPr>
            <p:nvPr/>
          </p:nvSpPr>
          <p:spPr bwMode="auto">
            <a:xfrm>
              <a:off x="8435" y="6352"/>
              <a:ext cx="3140" cy="1695"/>
            </a:xfrm>
            <a:prstGeom prst="rect">
              <a:avLst/>
            </a:prstGeom>
          </p:spPr>
          <p:txBody>
            <a:bodyPr wrap="none" fromWordArt="1">
              <a:prstTxWarp prst="textWave1">
                <a:avLst>
                  <a:gd name="adj1" fmla="val 13005"/>
                  <a:gd name="adj2" fmla="val 0"/>
                </a:avLst>
              </a:prstTxWarp>
            </a:bodyPr>
            <a:lstStyle/>
            <a:p>
              <a:pPr algn="ctr"/>
              <a:r>
                <a:rPr lang="en-US" sz="7200" kern="1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Script MT Bold"/>
                </a:rPr>
                <a:t>Happy</a:t>
              </a:r>
            </a:p>
          </p:txBody>
        </p:sp>
        <p:sp>
          <p:nvSpPr>
            <p:cNvPr id="88093" name="WordArt 29"/>
            <p:cNvSpPr>
              <a:spLocks noChangeArrowheads="1" noChangeShapeType="1" noTextEdit="1"/>
            </p:cNvSpPr>
            <p:nvPr/>
          </p:nvSpPr>
          <p:spPr bwMode="auto">
            <a:xfrm>
              <a:off x="7406" y="3210"/>
              <a:ext cx="1607" cy="770"/>
            </a:xfrm>
            <a:prstGeom prst="rect">
              <a:avLst/>
            </a:prstGeom>
          </p:spPr>
          <p:txBody>
            <a:bodyPr wrap="none" fromWordArt="1">
              <a:prstTxWarp prst="textCanDown">
                <a:avLst>
                  <a:gd name="adj" fmla="val 33333"/>
                </a:avLst>
              </a:prstTxWarp>
            </a:bodyPr>
            <a:lstStyle/>
            <a:p>
              <a:pPr algn="ctr"/>
              <a:r>
                <a:rPr lang="en-US" sz="4000" kern="10">
                  <a:ln w="9525">
                    <a:solidFill>
                      <a:srgbClr val="000000"/>
                    </a:solidFill>
                    <a:round/>
                    <a:headEnd/>
                    <a:tailEnd/>
                  </a:ln>
                  <a:solidFill>
                    <a:srgbClr val="000000"/>
                  </a:solidFill>
                  <a:latin typeface="Australian Sunrise"/>
                </a:rPr>
                <a:t>Lonely</a:t>
              </a:r>
            </a:p>
          </p:txBody>
        </p:sp>
        <p:sp>
          <p:nvSpPr>
            <p:cNvPr id="88092" name="WordArt 28"/>
            <p:cNvSpPr>
              <a:spLocks noChangeArrowheads="1" noChangeShapeType="1" noTextEdit="1"/>
            </p:cNvSpPr>
            <p:nvPr/>
          </p:nvSpPr>
          <p:spPr bwMode="auto">
            <a:xfrm>
              <a:off x="2777" y="5304"/>
              <a:ext cx="1683" cy="589"/>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Bell MT"/>
                </a:rPr>
                <a:t>unloved</a:t>
              </a:r>
            </a:p>
          </p:txBody>
        </p:sp>
        <p:sp>
          <p:nvSpPr>
            <p:cNvPr id="88091" name="WordArt 27" descr="Paper bag"/>
            <p:cNvSpPr>
              <a:spLocks noChangeArrowheads="1" noChangeShapeType="1" noTextEdit="1"/>
            </p:cNvSpPr>
            <p:nvPr/>
          </p:nvSpPr>
          <p:spPr bwMode="auto">
            <a:xfrm>
              <a:off x="3163" y="6352"/>
              <a:ext cx="3814" cy="1701"/>
            </a:xfrm>
            <a:prstGeom prst="rect">
              <a:avLst/>
            </a:prstGeom>
          </p:spPr>
          <p:txBody>
            <a:bodyPr wrap="none" fromWordArt="1">
              <a:prstTxWarp prst="textPlain">
                <a:avLst>
                  <a:gd name="adj" fmla="val 50000"/>
                </a:avLst>
              </a:prstTxWarp>
            </a:bodyPr>
            <a:lstStyle/>
            <a:p>
              <a:pPr algn="ctr"/>
              <a:r>
                <a:rPr lang="en-US" sz="7200" kern="10">
                  <a:ln w="9525">
                    <a:solidFill>
                      <a:srgbClr val="008000"/>
                    </a:solidFill>
                    <a:round/>
                    <a:headEnd/>
                    <a:tailEnd/>
                  </a:ln>
                  <a:blipFill dpi="0" rotWithShape="0">
                    <a:blip r:embed="rId2"/>
                    <a:srcRect/>
                    <a:tile tx="0" ty="0" sx="100000" sy="100000" flip="none" algn="tl"/>
                  </a:blipFill>
                  <a:effectLst>
                    <a:outerShdw dist="563972" dir="14049741" sx="125000" sy="125000" algn="tl" rotWithShape="0">
                      <a:srgbClr val="C7DFD3">
                        <a:alpha val="80000"/>
                      </a:srgbClr>
                    </a:outerShdw>
                  </a:effectLst>
                  <a:latin typeface="Alba"/>
                </a:rPr>
                <a:t>Rejected</a:t>
              </a:r>
            </a:p>
          </p:txBody>
        </p:sp>
        <p:sp>
          <p:nvSpPr>
            <p:cNvPr id="88090" name="WordArt 26"/>
            <p:cNvSpPr>
              <a:spLocks noChangeArrowheads="1" noChangeShapeType="1" noTextEdit="1"/>
            </p:cNvSpPr>
            <p:nvPr/>
          </p:nvSpPr>
          <p:spPr bwMode="auto">
            <a:xfrm>
              <a:off x="2906" y="2556"/>
              <a:ext cx="1907" cy="1863"/>
            </a:xfrm>
            <a:prstGeom prst="rect">
              <a:avLst/>
            </a:prstGeom>
          </p:spPr>
          <p:txBody>
            <a:bodyPr wrap="none" fromWordArt="1">
              <a:prstTxWarp prst="textDeflateBottom">
                <a:avLst>
                  <a:gd name="adj" fmla="val 76472"/>
                </a:avLst>
              </a:prstTxWarp>
              <a:scene3d>
                <a:camera prst="legacyPerspectiveFront">
                  <a:rot lat="19799999" lon="19439998" rev="0"/>
                </a:camera>
                <a:lightRig rig="legacyNormal2" dir="t"/>
              </a:scene3d>
              <a:sp3d extrusionH="354000" prstMaterial="legacyMatte">
                <a:extrusionClr>
                  <a:srgbClr val="939676"/>
                </a:extrusionClr>
              </a:sp3d>
            </a:bodyPr>
            <a:lstStyle/>
            <a:p>
              <a:pPr algn="ctr"/>
              <a:r>
                <a:rPr lang="en-US" sz="9600" i="1" kern="10">
                  <a:ln w="9525">
                    <a:round/>
                    <a:headEnd/>
                    <a:tailEnd/>
                  </a:ln>
                  <a:gradFill rotWithShape="0">
                    <a:gsLst>
                      <a:gs pos="0">
                        <a:srgbClr val="707070"/>
                      </a:gs>
                      <a:gs pos="50000">
                        <a:srgbClr val="FFFFFF"/>
                      </a:gs>
                      <a:gs pos="100000">
                        <a:srgbClr val="707070"/>
                      </a:gs>
                    </a:gsLst>
                    <a:lin ang="2700000" scaled="1"/>
                  </a:gradFill>
                  <a:latin typeface="Garamond"/>
                </a:rPr>
                <a:t>lost</a:t>
              </a:r>
            </a:p>
          </p:txBody>
        </p:sp>
        <p:sp>
          <p:nvSpPr>
            <p:cNvPr id="88089" name="WordArt 25"/>
            <p:cNvSpPr>
              <a:spLocks noChangeArrowheads="1" noChangeShapeType="1" noTextEdit="1"/>
            </p:cNvSpPr>
            <p:nvPr/>
          </p:nvSpPr>
          <p:spPr bwMode="auto">
            <a:xfrm>
              <a:off x="4963" y="2686"/>
              <a:ext cx="2346" cy="2607"/>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9600" kern="10">
                  <a:ln w="9525">
                    <a:round/>
                    <a:headEnd/>
                    <a:tailEnd/>
                  </a:ln>
                  <a:gradFill rotWithShape="0">
                    <a:gsLst>
                      <a:gs pos="0">
                        <a:srgbClr val="FFE701"/>
                      </a:gs>
                      <a:gs pos="100000">
                        <a:srgbClr val="FE3E02"/>
                      </a:gs>
                    </a:gsLst>
                    <a:lin ang="5400000" scaled="1"/>
                  </a:gradFill>
                  <a:latin typeface="Impact"/>
                </a:rPr>
                <a:t>J O Y</a:t>
              </a:r>
            </a:p>
          </p:txBody>
        </p:sp>
        <p:sp>
          <p:nvSpPr>
            <p:cNvPr id="88088" name="WordArt 24" descr="Narrow vertical"/>
            <p:cNvSpPr>
              <a:spLocks noChangeArrowheads="1" noChangeShapeType="1" noTextEdit="1"/>
            </p:cNvSpPr>
            <p:nvPr/>
          </p:nvSpPr>
          <p:spPr bwMode="auto">
            <a:xfrm>
              <a:off x="8692" y="7399"/>
              <a:ext cx="3322" cy="1905"/>
            </a:xfrm>
            <a:prstGeom prst="rect">
              <a:avLst/>
            </a:prstGeom>
          </p:spPr>
          <p:txBody>
            <a:bodyPr wrap="none" fromWordArt="1">
              <a:prstTxWarp prst="textCurveUp">
                <a:avLst>
                  <a:gd name="adj" fmla="val 40356"/>
                </a:avLst>
              </a:prstTxWarp>
            </a:bodyPr>
            <a:lstStyle/>
            <a:p>
              <a:pPr algn="ctr"/>
              <a:r>
                <a:rPr lang="en-US" sz="60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80000"/>
                      </a:srgbClr>
                    </a:outerShdw>
                  </a:effectLst>
                  <a:latin typeface="Arial Black"/>
                </a:rPr>
                <a:t>Broken</a:t>
              </a:r>
            </a:p>
          </p:txBody>
        </p:sp>
        <p:sp>
          <p:nvSpPr>
            <p:cNvPr id="88087" name="WordArt 23"/>
            <p:cNvSpPr>
              <a:spLocks noChangeArrowheads="1" noChangeShapeType="1" noTextEdit="1"/>
            </p:cNvSpPr>
            <p:nvPr/>
          </p:nvSpPr>
          <p:spPr bwMode="auto">
            <a:xfrm>
              <a:off x="10235" y="4912"/>
              <a:ext cx="1714" cy="1670"/>
            </a:xfrm>
            <a:prstGeom prst="rect">
              <a:avLst/>
            </a:prstGeom>
          </p:spPr>
          <p:txBody>
            <a:bodyPr wrap="none" fromWordArt="1">
              <a:prstTxWarp prst="textSlantUp">
                <a:avLst>
                  <a:gd name="adj" fmla="val 32056"/>
                </a:avLst>
              </a:prstTxWarp>
            </a:bodyPr>
            <a:lstStyle/>
            <a:p>
              <a:pPr algn="ctr"/>
              <a:r>
                <a:rPr lang="en-US" sz="72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Bickley Script"/>
                </a:rPr>
                <a:t>Guilt</a:t>
              </a:r>
            </a:p>
          </p:txBody>
        </p:sp>
        <p:sp>
          <p:nvSpPr>
            <p:cNvPr id="88086" name="WordArt 22"/>
            <p:cNvSpPr>
              <a:spLocks noChangeArrowheads="1" noChangeShapeType="1" noTextEdit="1"/>
            </p:cNvSpPr>
            <p:nvPr/>
          </p:nvSpPr>
          <p:spPr bwMode="auto">
            <a:xfrm>
              <a:off x="7149" y="7791"/>
              <a:ext cx="1296" cy="906"/>
            </a:xfrm>
            <a:prstGeom prst="rect">
              <a:avLst/>
            </a:prstGeom>
          </p:spPr>
          <p:txBody>
            <a:bodyPr spcFirstLastPara="1" wrap="none" fromWordArt="1">
              <a:prstTxWarp prst="textArchUp">
                <a:avLst>
                  <a:gd name="adj" fmla="val 10800000"/>
                </a:avLst>
              </a:prstTxWarp>
            </a:bodyPr>
            <a:lstStyle/>
            <a:p>
              <a:pPr algn="ctr"/>
              <a:r>
                <a:rPr lang="en-US" sz="4400" kern="10">
                  <a:ln w="9525">
                    <a:solidFill>
                      <a:srgbClr val="000000"/>
                    </a:solidFill>
                    <a:round/>
                    <a:headEnd/>
                    <a:tailEnd/>
                  </a:ln>
                  <a:solidFill>
                    <a:srgbClr val="000000"/>
                  </a:solidFill>
                  <a:latin typeface="Arial Black"/>
                </a:rPr>
                <a:t>Sad</a:t>
              </a:r>
            </a:p>
          </p:txBody>
        </p:sp>
      </p:grpSp>
      <p:sp>
        <p:nvSpPr>
          <p:cNvPr id="88101" name="Rectangle 37"/>
          <p:cNvSpPr>
            <a:spLocks noChangeArrowheads="1"/>
          </p:cNvSpPr>
          <p:nvPr/>
        </p:nvSpPr>
        <p:spPr bwMode="auto">
          <a:xfrm>
            <a:off x="0" y="6332538"/>
            <a:ext cx="184150" cy="368300"/>
          </a:xfrm>
          <a:prstGeom prst="rect">
            <a:avLst/>
          </a:prstGeom>
          <a:noFill/>
          <a:ln w="9525">
            <a:noFill/>
            <a:miter lim="800000"/>
            <a:headEnd/>
            <a:tailEnd/>
          </a:ln>
          <a:effectLst/>
        </p:spPr>
        <p:txBody>
          <a:bodyPr wrap="none" lIns="91222" tIns="45610" rIns="91222" bIns="45610" anchor="ctr">
            <a:spAutoFit/>
          </a:bodyPr>
          <a:lstStyle/>
          <a:p>
            <a:pPr>
              <a:tabLst>
                <a:tab pos="4038600" algn="l"/>
              </a:tabLst>
            </a:pPr>
            <a:endParaRPr lang="en-US"/>
          </a:p>
        </p:txBody>
      </p:sp>
    </p:spTree>
  </p:cSld>
  <p:clrMapOvr>
    <a:masterClrMapping/>
  </p:clrMapOvr>
  <p:transition advTm="15000">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endParaRPr lang="en-US"/>
          </a:p>
        </p:txBody>
      </p:sp>
      <p:sp>
        <p:nvSpPr>
          <p:cNvPr id="91139" name="Rectangle 3"/>
          <p:cNvSpPr>
            <a:spLocks noGrp="1" noChangeArrowheads="1"/>
          </p:cNvSpPr>
          <p:nvPr>
            <p:ph type="body" idx="1"/>
          </p:nvPr>
        </p:nvSpPr>
        <p:spPr/>
        <p:txBody>
          <a:bodyPr/>
          <a:lstStyle/>
          <a:p>
            <a:endParaRPr lang="en-US"/>
          </a:p>
        </p:txBody>
      </p:sp>
      <p:sp>
        <p:nvSpPr>
          <p:cNvPr id="91140" name="Rectangle 4"/>
          <p:cNvSpPr>
            <a:spLocks noChangeArrowheads="1"/>
          </p:cNvSpPr>
          <p:nvPr/>
        </p:nvSpPr>
        <p:spPr bwMode="auto">
          <a:xfrm>
            <a:off x="0" y="0"/>
            <a:ext cx="10058400" cy="0"/>
          </a:xfrm>
          <a:prstGeom prst="rect">
            <a:avLst/>
          </a:prstGeom>
          <a:noFill/>
          <a:ln w="9525">
            <a:noFill/>
            <a:miter lim="800000"/>
            <a:headEnd/>
            <a:tailEnd/>
          </a:ln>
          <a:effectLst/>
        </p:spPr>
        <p:txBody>
          <a:bodyPr wrap="none" anchor="ctr">
            <a:spAutoFit/>
          </a:bodyPr>
          <a:lstStyle/>
          <a:p>
            <a:endParaRPr lang="en-US"/>
          </a:p>
        </p:txBody>
      </p:sp>
      <p:grpSp>
        <p:nvGrpSpPr>
          <p:cNvPr id="91141" name="Group 5"/>
          <p:cNvGrpSpPr>
            <a:grpSpLocks noChangeAspect="1"/>
          </p:cNvGrpSpPr>
          <p:nvPr/>
        </p:nvGrpSpPr>
        <p:grpSpPr bwMode="auto">
          <a:xfrm>
            <a:off x="457200" y="685800"/>
            <a:ext cx="9144000" cy="6515100"/>
            <a:chOff x="2520" y="2032"/>
            <a:chExt cx="10159" cy="7461"/>
          </a:xfrm>
        </p:grpSpPr>
        <p:sp>
          <p:nvSpPr>
            <p:cNvPr id="91142" name="AutoShape 6"/>
            <p:cNvSpPr>
              <a:spLocks noChangeAspect="1" noChangeArrowheads="1" noTextEdit="1"/>
            </p:cNvSpPr>
            <p:nvPr/>
          </p:nvSpPr>
          <p:spPr bwMode="auto">
            <a:xfrm>
              <a:off x="2520" y="2032"/>
              <a:ext cx="10159" cy="7461"/>
            </a:xfrm>
            <a:prstGeom prst="rect">
              <a:avLst/>
            </a:prstGeom>
            <a:noFill/>
          </p:spPr>
          <p:txBody>
            <a:bodyPr/>
            <a:lstStyle/>
            <a:p>
              <a:endParaRPr lang="en-US"/>
            </a:p>
          </p:txBody>
        </p:sp>
        <p:sp>
          <p:nvSpPr>
            <p:cNvPr id="91143" name="Rectangle 7"/>
            <p:cNvSpPr>
              <a:spLocks noChangeArrowheads="1"/>
            </p:cNvSpPr>
            <p:nvPr/>
          </p:nvSpPr>
          <p:spPr bwMode="auto">
            <a:xfrm>
              <a:off x="2520" y="2032"/>
              <a:ext cx="10159" cy="7461"/>
            </a:xfrm>
            <a:prstGeom prst="rect">
              <a:avLst/>
            </a:prstGeom>
            <a:solidFill>
              <a:srgbClr val="FFFFFF"/>
            </a:solidFill>
            <a:ln w="38100" cmpd="dbl">
              <a:solidFill>
                <a:srgbClr val="000000"/>
              </a:solidFill>
              <a:miter lim="800000"/>
              <a:headEnd/>
              <a:tailEnd/>
            </a:ln>
          </p:spPr>
          <p:txBody>
            <a:bodyPr/>
            <a:lstStyle/>
            <a:p>
              <a:endParaRPr lang="en-US"/>
            </a:p>
          </p:txBody>
        </p:sp>
        <p:sp>
          <p:nvSpPr>
            <p:cNvPr id="91144" name="WordArt 8"/>
            <p:cNvSpPr>
              <a:spLocks noChangeArrowheads="1" noChangeShapeType="1" noTextEdit="1"/>
            </p:cNvSpPr>
            <p:nvPr/>
          </p:nvSpPr>
          <p:spPr bwMode="auto">
            <a:xfrm>
              <a:off x="5992" y="3341"/>
              <a:ext cx="4510" cy="3704"/>
            </a:xfrm>
            <a:prstGeom prst="rect">
              <a:avLst/>
            </a:prstGeom>
          </p:spPr>
          <p:txBody>
            <a:bodyPr wrap="none" fromWordArt="1">
              <a:prstTxWarp prst="textSlantUp">
                <a:avLst>
                  <a:gd name="adj" fmla="val 55556"/>
                </a:avLst>
              </a:prstTxWarp>
            </a:bodyPr>
            <a:lstStyle/>
            <a:p>
              <a:pPr algn="ctr"/>
              <a:r>
                <a:rPr lang="en-US" sz="8000" kern="10">
                  <a:ln w="9525">
                    <a:solidFill>
                      <a:srgbClr val="000000"/>
                    </a:solidFill>
                    <a:round/>
                    <a:headEnd/>
                    <a:tailEnd/>
                  </a:ln>
                  <a:solidFill>
                    <a:srgbClr val="000000"/>
                  </a:solidFill>
                  <a:latin typeface="Arial Black"/>
                </a:rPr>
                <a:t>ANGER</a:t>
              </a:r>
            </a:p>
          </p:txBody>
        </p:sp>
        <p:sp>
          <p:nvSpPr>
            <p:cNvPr id="91145" name="WordArt 9"/>
            <p:cNvSpPr>
              <a:spLocks noChangeArrowheads="1" noChangeShapeType="1" noTextEdit="1"/>
            </p:cNvSpPr>
            <p:nvPr/>
          </p:nvSpPr>
          <p:spPr bwMode="auto">
            <a:xfrm>
              <a:off x="10492" y="2948"/>
              <a:ext cx="1821" cy="983"/>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en-US" sz="6000" kern="10">
                  <a:ln w="9525">
                    <a:round/>
                    <a:headEnd/>
                    <a:tailEnd/>
                  </a:l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Times New Roman"/>
                  <a:cs typeface="Times New Roman"/>
                </a:rPr>
                <a:t>Grief</a:t>
              </a:r>
            </a:p>
          </p:txBody>
        </p:sp>
        <p:sp>
          <p:nvSpPr>
            <p:cNvPr id="91146" name="WordArt 10"/>
            <p:cNvSpPr>
              <a:spLocks noChangeArrowheads="1" noChangeShapeType="1" noTextEdit="1"/>
            </p:cNvSpPr>
            <p:nvPr/>
          </p:nvSpPr>
          <p:spPr bwMode="auto">
            <a:xfrm>
              <a:off x="2906" y="8184"/>
              <a:ext cx="4147" cy="982"/>
            </a:xfrm>
            <a:prstGeom prst="rect">
              <a:avLst/>
            </a:prstGeom>
          </p:spPr>
          <p:txBody>
            <a:bodyPr wrap="none" fromWordArt="1">
              <a:prstTxWarp prst="textPlain">
                <a:avLst>
                  <a:gd name="adj" fmla="val 50000"/>
                </a:avLst>
              </a:prstTxWarp>
              <a:scene3d>
                <a:camera prst="legacyPerspectiveBottomRight">
                  <a:rot lat="0" lon="21239999" rev="0"/>
                </a:camera>
                <a:lightRig rig="legacyHarsh3" dir="l"/>
              </a:scene3d>
              <a:sp3d extrusionH="430200" prstMaterial="legacyMatte">
                <a:extrusionClr>
                  <a:srgbClr val="C0C0C0"/>
                </a:extrusionClr>
              </a:sp3d>
            </a:bodyPr>
            <a:lstStyle/>
            <a:p>
              <a:pPr algn="ctr"/>
              <a:r>
                <a:rPr lang="en-US" sz="4800" kern="1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a:rPr>
                <a:t>abandoned</a:t>
              </a:r>
            </a:p>
          </p:txBody>
        </p:sp>
        <p:sp>
          <p:nvSpPr>
            <p:cNvPr id="91147" name="WordArt 11"/>
            <p:cNvSpPr>
              <a:spLocks noChangeArrowheads="1" noChangeShapeType="1" noTextEdit="1"/>
            </p:cNvSpPr>
            <p:nvPr/>
          </p:nvSpPr>
          <p:spPr bwMode="auto">
            <a:xfrm>
              <a:off x="8435" y="6352"/>
              <a:ext cx="3140" cy="1695"/>
            </a:xfrm>
            <a:prstGeom prst="rect">
              <a:avLst/>
            </a:prstGeom>
          </p:spPr>
          <p:txBody>
            <a:bodyPr wrap="none" fromWordArt="1">
              <a:prstTxWarp prst="textWave1">
                <a:avLst>
                  <a:gd name="adj1" fmla="val 13005"/>
                  <a:gd name="adj2" fmla="val 0"/>
                </a:avLst>
              </a:prstTxWarp>
            </a:bodyPr>
            <a:lstStyle/>
            <a:p>
              <a:pPr algn="ctr"/>
              <a:r>
                <a:rPr lang="en-US" sz="7200" kern="1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Script MT Bold"/>
                </a:rPr>
                <a:t>Happy</a:t>
              </a:r>
            </a:p>
          </p:txBody>
        </p:sp>
        <p:sp>
          <p:nvSpPr>
            <p:cNvPr id="91148" name="WordArt 12"/>
            <p:cNvSpPr>
              <a:spLocks noChangeArrowheads="1" noChangeShapeType="1" noTextEdit="1"/>
            </p:cNvSpPr>
            <p:nvPr/>
          </p:nvSpPr>
          <p:spPr bwMode="auto">
            <a:xfrm>
              <a:off x="7406" y="3210"/>
              <a:ext cx="1607" cy="770"/>
            </a:xfrm>
            <a:prstGeom prst="rect">
              <a:avLst/>
            </a:prstGeom>
          </p:spPr>
          <p:txBody>
            <a:bodyPr wrap="none" fromWordArt="1">
              <a:prstTxWarp prst="textCanDown">
                <a:avLst>
                  <a:gd name="adj" fmla="val 33333"/>
                </a:avLst>
              </a:prstTxWarp>
            </a:bodyPr>
            <a:lstStyle/>
            <a:p>
              <a:pPr algn="ctr"/>
              <a:r>
                <a:rPr lang="en-US" sz="4000" kern="10">
                  <a:ln w="9525">
                    <a:solidFill>
                      <a:srgbClr val="000000"/>
                    </a:solidFill>
                    <a:round/>
                    <a:headEnd/>
                    <a:tailEnd/>
                  </a:ln>
                  <a:solidFill>
                    <a:srgbClr val="000000"/>
                  </a:solidFill>
                  <a:latin typeface="Australian Sunrise"/>
                </a:rPr>
                <a:t>Lonely</a:t>
              </a:r>
            </a:p>
          </p:txBody>
        </p:sp>
        <p:sp>
          <p:nvSpPr>
            <p:cNvPr id="91149" name="WordArt 13"/>
            <p:cNvSpPr>
              <a:spLocks noChangeArrowheads="1" noChangeShapeType="1" noTextEdit="1"/>
            </p:cNvSpPr>
            <p:nvPr/>
          </p:nvSpPr>
          <p:spPr bwMode="auto">
            <a:xfrm>
              <a:off x="2777" y="5304"/>
              <a:ext cx="1683" cy="589"/>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Bell MT"/>
                </a:rPr>
                <a:t>unloved</a:t>
              </a:r>
            </a:p>
          </p:txBody>
        </p:sp>
        <p:sp>
          <p:nvSpPr>
            <p:cNvPr id="91150" name="WordArt 14" descr="Paper bag"/>
            <p:cNvSpPr>
              <a:spLocks noChangeArrowheads="1" noChangeShapeType="1" noTextEdit="1"/>
            </p:cNvSpPr>
            <p:nvPr/>
          </p:nvSpPr>
          <p:spPr bwMode="auto">
            <a:xfrm>
              <a:off x="3163" y="6352"/>
              <a:ext cx="3814" cy="1701"/>
            </a:xfrm>
            <a:prstGeom prst="rect">
              <a:avLst/>
            </a:prstGeom>
          </p:spPr>
          <p:txBody>
            <a:bodyPr wrap="none" fromWordArt="1">
              <a:prstTxWarp prst="textPlain">
                <a:avLst>
                  <a:gd name="adj" fmla="val 50000"/>
                </a:avLst>
              </a:prstTxWarp>
            </a:bodyPr>
            <a:lstStyle/>
            <a:p>
              <a:pPr algn="ctr"/>
              <a:r>
                <a:rPr lang="en-US" sz="7200" kern="10">
                  <a:ln w="9525">
                    <a:solidFill>
                      <a:srgbClr val="008000"/>
                    </a:solidFill>
                    <a:round/>
                    <a:headEnd/>
                    <a:tailEnd/>
                  </a:ln>
                  <a:blipFill dpi="0" rotWithShape="0">
                    <a:blip r:embed="rId2"/>
                    <a:srcRect/>
                    <a:tile tx="0" ty="0" sx="100000" sy="100000" flip="none" algn="tl"/>
                  </a:blipFill>
                  <a:effectLst>
                    <a:outerShdw dist="563972" dir="14049741" sx="125000" sy="125000" algn="tl" rotWithShape="0">
                      <a:srgbClr val="C7DFD3">
                        <a:alpha val="80000"/>
                      </a:srgbClr>
                    </a:outerShdw>
                  </a:effectLst>
                  <a:latin typeface="Alba"/>
                </a:rPr>
                <a:t>Rejected</a:t>
              </a:r>
            </a:p>
          </p:txBody>
        </p:sp>
        <p:sp>
          <p:nvSpPr>
            <p:cNvPr id="91151" name="WordArt 15"/>
            <p:cNvSpPr>
              <a:spLocks noChangeArrowheads="1" noChangeShapeType="1" noTextEdit="1"/>
            </p:cNvSpPr>
            <p:nvPr/>
          </p:nvSpPr>
          <p:spPr bwMode="auto">
            <a:xfrm>
              <a:off x="2906" y="2556"/>
              <a:ext cx="1907" cy="1863"/>
            </a:xfrm>
            <a:prstGeom prst="rect">
              <a:avLst/>
            </a:prstGeom>
          </p:spPr>
          <p:txBody>
            <a:bodyPr wrap="none" fromWordArt="1">
              <a:prstTxWarp prst="textDeflateBottom">
                <a:avLst>
                  <a:gd name="adj" fmla="val 76472"/>
                </a:avLst>
              </a:prstTxWarp>
              <a:scene3d>
                <a:camera prst="legacyPerspectiveFront">
                  <a:rot lat="19799999" lon="19439998" rev="0"/>
                </a:camera>
                <a:lightRig rig="legacyNormal2" dir="t"/>
              </a:scene3d>
              <a:sp3d extrusionH="354000" prstMaterial="legacyMatte">
                <a:extrusionClr>
                  <a:srgbClr val="939676"/>
                </a:extrusionClr>
              </a:sp3d>
            </a:bodyPr>
            <a:lstStyle/>
            <a:p>
              <a:pPr algn="ctr"/>
              <a:r>
                <a:rPr lang="en-US" sz="9600" i="1" kern="10">
                  <a:ln w="9525">
                    <a:round/>
                    <a:headEnd/>
                    <a:tailEnd/>
                  </a:ln>
                  <a:gradFill rotWithShape="0">
                    <a:gsLst>
                      <a:gs pos="0">
                        <a:srgbClr val="707070"/>
                      </a:gs>
                      <a:gs pos="50000">
                        <a:srgbClr val="FFFFFF"/>
                      </a:gs>
                      <a:gs pos="100000">
                        <a:srgbClr val="707070"/>
                      </a:gs>
                    </a:gsLst>
                    <a:lin ang="2700000" scaled="1"/>
                  </a:gradFill>
                  <a:latin typeface="Garamond"/>
                </a:rPr>
                <a:t>lost</a:t>
              </a:r>
            </a:p>
          </p:txBody>
        </p:sp>
        <p:sp>
          <p:nvSpPr>
            <p:cNvPr id="91152" name="WordArt 16"/>
            <p:cNvSpPr>
              <a:spLocks noChangeArrowheads="1" noChangeShapeType="1" noTextEdit="1"/>
            </p:cNvSpPr>
            <p:nvPr/>
          </p:nvSpPr>
          <p:spPr bwMode="auto">
            <a:xfrm>
              <a:off x="4963" y="2686"/>
              <a:ext cx="2346" cy="2607"/>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9600" kern="10">
                  <a:ln w="9525">
                    <a:round/>
                    <a:headEnd/>
                    <a:tailEnd/>
                  </a:ln>
                  <a:gradFill rotWithShape="0">
                    <a:gsLst>
                      <a:gs pos="0">
                        <a:srgbClr val="FFE701"/>
                      </a:gs>
                      <a:gs pos="100000">
                        <a:srgbClr val="FE3E02"/>
                      </a:gs>
                    </a:gsLst>
                    <a:lin ang="5400000" scaled="1"/>
                  </a:gradFill>
                  <a:latin typeface="Impact"/>
                </a:rPr>
                <a:t>J O Y</a:t>
              </a:r>
            </a:p>
          </p:txBody>
        </p:sp>
        <p:sp>
          <p:nvSpPr>
            <p:cNvPr id="91153" name="WordArt 17" descr="Narrow vertical"/>
            <p:cNvSpPr>
              <a:spLocks noChangeArrowheads="1" noChangeShapeType="1" noTextEdit="1"/>
            </p:cNvSpPr>
            <p:nvPr/>
          </p:nvSpPr>
          <p:spPr bwMode="auto">
            <a:xfrm>
              <a:off x="8692" y="7399"/>
              <a:ext cx="3322" cy="1905"/>
            </a:xfrm>
            <a:prstGeom prst="rect">
              <a:avLst/>
            </a:prstGeom>
          </p:spPr>
          <p:txBody>
            <a:bodyPr wrap="none" fromWordArt="1">
              <a:prstTxWarp prst="textCurveUp">
                <a:avLst>
                  <a:gd name="adj" fmla="val 40356"/>
                </a:avLst>
              </a:prstTxWarp>
            </a:bodyPr>
            <a:lstStyle/>
            <a:p>
              <a:pPr algn="ctr"/>
              <a:r>
                <a:rPr lang="en-US" sz="60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80000"/>
                      </a:srgbClr>
                    </a:outerShdw>
                  </a:effectLst>
                  <a:latin typeface="Arial Black"/>
                </a:rPr>
                <a:t>Broken</a:t>
              </a:r>
            </a:p>
          </p:txBody>
        </p:sp>
        <p:sp>
          <p:nvSpPr>
            <p:cNvPr id="91154" name="WordArt 18"/>
            <p:cNvSpPr>
              <a:spLocks noChangeArrowheads="1" noChangeShapeType="1" noTextEdit="1"/>
            </p:cNvSpPr>
            <p:nvPr/>
          </p:nvSpPr>
          <p:spPr bwMode="auto">
            <a:xfrm>
              <a:off x="10235" y="4912"/>
              <a:ext cx="1714" cy="1670"/>
            </a:xfrm>
            <a:prstGeom prst="rect">
              <a:avLst/>
            </a:prstGeom>
          </p:spPr>
          <p:txBody>
            <a:bodyPr wrap="none" fromWordArt="1">
              <a:prstTxWarp prst="textSlantUp">
                <a:avLst>
                  <a:gd name="adj" fmla="val 32056"/>
                </a:avLst>
              </a:prstTxWarp>
            </a:bodyPr>
            <a:lstStyle/>
            <a:p>
              <a:pPr algn="ctr"/>
              <a:r>
                <a:rPr lang="en-US" sz="72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Bickley Script"/>
                </a:rPr>
                <a:t>Guilt</a:t>
              </a:r>
            </a:p>
          </p:txBody>
        </p:sp>
        <p:sp>
          <p:nvSpPr>
            <p:cNvPr id="91155" name="WordArt 19"/>
            <p:cNvSpPr>
              <a:spLocks noChangeArrowheads="1" noChangeShapeType="1" noTextEdit="1"/>
            </p:cNvSpPr>
            <p:nvPr/>
          </p:nvSpPr>
          <p:spPr bwMode="auto">
            <a:xfrm>
              <a:off x="7149" y="7791"/>
              <a:ext cx="1296" cy="906"/>
            </a:xfrm>
            <a:prstGeom prst="rect">
              <a:avLst/>
            </a:prstGeom>
          </p:spPr>
          <p:txBody>
            <a:bodyPr spcFirstLastPara="1" wrap="none" fromWordArt="1">
              <a:prstTxWarp prst="textArchUp">
                <a:avLst>
                  <a:gd name="adj" fmla="val 10800000"/>
                </a:avLst>
              </a:prstTxWarp>
            </a:bodyPr>
            <a:lstStyle/>
            <a:p>
              <a:pPr algn="ctr"/>
              <a:r>
                <a:rPr lang="en-US" sz="4400" kern="10">
                  <a:ln w="9525">
                    <a:solidFill>
                      <a:srgbClr val="000000"/>
                    </a:solidFill>
                    <a:round/>
                    <a:headEnd/>
                    <a:tailEnd/>
                  </a:ln>
                  <a:solidFill>
                    <a:srgbClr val="000000"/>
                  </a:solidFill>
                  <a:latin typeface="Arial Black"/>
                </a:rPr>
                <a:t>Sad</a:t>
              </a:r>
            </a:p>
          </p:txBody>
        </p:sp>
      </p:grpSp>
      <p:sp>
        <p:nvSpPr>
          <p:cNvPr id="91156" name="Rectangle 20"/>
          <p:cNvSpPr>
            <a:spLocks noChangeArrowheads="1"/>
          </p:cNvSpPr>
          <p:nvPr/>
        </p:nvSpPr>
        <p:spPr bwMode="auto">
          <a:xfrm>
            <a:off x="0" y="6332538"/>
            <a:ext cx="184150" cy="368300"/>
          </a:xfrm>
          <a:prstGeom prst="rect">
            <a:avLst/>
          </a:prstGeom>
          <a:noFill/>
          <a:ln w="9525">
            <a:noFill/>
            <a:miter lim="800000"/>
            <a:headEnd/>
            <a:tailEnd/>
          </a:ln>
          <a:effectLst/>
        </p:spPr>
        <p:txBody>
          <a:bodyPr wrap="none" lIns="91222" tIns="45610" rIns="91222" bIns="45610" anchor="ctr">
            <a:spAutoFit/>
          </a:bodyPr>
          <a:lstStyle/>
          <a:p>
            <a:pPr>
              <a:tabLst>
                <a:tab pos="4038600" algn="l"/>
              </a:tabLst>
            </a:pPr>
            <a:endParaRPr lang="en-US"/>
          </a:p>
        </p:txBody>
      </p:sp>
      <p:sp>
        <p:nvSpPr>
          <p:cNvPr id="91168" name="Rectangle 32"/>
          <p:cNvSpPr>
            <a:spLocks noChangeArrowheads="1"/>
          </p:cNvSpPr>
          <p:nvPr/>
        </p:nvSpPr>
        <p:spPr bwMode="auto">
          <a:xfrm>
            <a:off x="0" y="685800"/>
            <a:ext cx="10058400" cy="0"/>
          </a:xfrm>
          <a:prstGeom prst="rect">
            <a:avLst/>
          </a:prstGeom>
          <a:noFill/>
          <a:ln w="9525">
            <a:noFill/>
            <a:miter lim="800000"/>
            <a:headEnd/>
            <a:tailEnd/>
          </a:ln>
          <a:effectLst/>
        </p:spPr>
        <p:txBody>
          <a:bodyPr wrap="none" anchor="ctr">
            <a:spAutoFit/>
          </a:bodyPr>
          <a:lstStyle/>
          <a:p>
            <a:endParaRPr lang="en-US"/>
          </a:p>
        </p:txBody>
      </p:sp>
      <p:grpSp>
        <p:nvGrpSpPr>
          <p:cNvPr id="91157" name="Group 21"/>
          <p:cNvGrpSpPr>
            <a:grpSpLocks noChangeAspect="1"/>
          </p:cNvGrpSpPr>
          <p:nvPr/>
        </p:nvGrpSpPr>
        <p:grpSpPr bwMode="auto">
          <a:xfrm>
            <a:off x="457200" y="685800"/>
            <a:ext cx="8686800" cy="6400800"/>
            <a:chOff x="4320" y="4341"/>
            <a:chExt cx="7015" cy="5259"/>
          </a:xfrm>
        </p:grpSpPr>
        <p:sp>
          <p:nvSpPr>
            <p:cNvPr id="91167" name="AutoShape 31"/>
            <p:cNvSpPr>
              <a:spLocks noChangeAspect="1" noChangeArrowheads="1" noTextEdit="1"/>
            </p:cNvSpPr>
            <p:nvPr/>
          </p:nvSpPr>
          <p:spPr bwMode="auto">
            <a:xfrm>
              <a:off x="4320" y="4341"/>
              <a:ext cx="7015" cy="5259"/>
            </a:xfrm>
            <a:prstGeom prst="rect">
              <a:avLst/>
            </a:prstGeom>
            <a:noFill/>
          </p:spPr>
          <p:txBody>
            <a:bodyPr/>
            <a:lstStyle/>
            <a:p>
              <a:endParaRPr lang="en-US"/>
            </a:p>
          </p:txBody>
        </p:sp>
        <p:sp>
          <p:nvSpPr>
            <p:cNvPr id="91166" name="Oval 30"/>
            <p:cNvSpPr>
              <a:spLocks noChangeArrowheads="1"/>
            </p:cNvSpPr>
            <p:nvPr/>
          </p:nvSpPr>
          <p:spPr bwMode="auto">
            <a:xfrm>
              <a:off x="6812" y="7252"/>
              <a:ext cx="2123" cy="2066"/>
            </a:xfrm>
            <a:prstGeom prst="ellipse">
              <a:avLst/>
            </a:prstGeom>
            <a:solidFill>
              <a:srgbClr val="808080"/>
            </a:solidFill>
            <a:ln w="9525">
              <a:solidFill>
                <a:srgbClr val="000000"/>
              </a:solidFill>
              <a:round/>
              <a:headEnd/>
              <a:tailEnd/>
            </a:ln>
          </p:spPr>
          <p:txBody>
            <a:bodyPr/>
            <a:lstStyle/>
            <a:p>
              <a:endParaRPr lang="en-US"/>
            </a:p>
          </p:txBody>
        </p:sp>
        <p:sp>
          <p:nvSpPr>
            <p:cNvPr id="91165" name="Rectangle 29"/>
            <p:cNvSpPr>
              <a:spLocks noChangeArrowheads="1"/>
            </p:cNvSpPr>
            <p:nvPr/>
          </p:nvSpPr>
          <p:spPr bwMode="auto">
            <a:xfrm>
              <a:off x="7735" y="5844"/>
              <a:ext cx="277" cy="1408"/>
            </a:xfrm>
            <a:prstGeom prst="rect">
              <a:avLst/>
            </a:prstGeom>
            <a:solidFill>
              <a:srgbClr val="808080"/>
            </a:solidFill>
            <a:ln w="9525">
              <a:solidFill>
                <a:srgbClr val="000000"/>
              </a:solidFill>
              <a:miter lim="800000"/>
              <a:headEnd/>
              <a:tailEnd/>
            </a:ln>
          </p:spPr>
          <p:txBody>
            <a:bodyPr/>
            <a:lstStyle/>
            <a:p>
              <a:endParaRPr lang="en-US"/>
            </a:p>
          </p:txBody>
        </p:sp>
        <p:sp>
          <p:nvSpPr>
            <p:cNvPr id="91164" name="Oval 28"/>
            <p:cNvSpPr>
              <a:spLocks noChangeArrowheads="1"/>
            </p:cNvSpPr>
            <p:nvPr/>
          </p:nvSpPr>
          <p:spPr bwMode="auto">
            <a:xfrm>
              <a:off x="7735" y="5750"/>
              <a:ext cx="277" cy="187"/>
            </a:xfrm>
            <a:prstGeom prst="ellipse">
              <a:avLst/>
            </a:prstGeom>
            <a:solidFill>
              <a:srgbClr val="000000"/>
            </a:solidFill>
            <a:ln w="9525">
              <a:solidFill>
                <a:srgbClr val="000000"/>
              </a:solidFill>
              <a:round/>
              <a:headEnd/>
              <a:tailEnd/>
            </a:ln>
          </p:spPr>
          <p:txBody>
            <a:bodyPr/>
            <a:lstStyle/>
            <a:p>
              <a:endParaRPr lang="en-US"/>
            </a:p>
          </p:txBody>
        </p:sp>
        <p:sp>
          <p:nvSpPr>
            <p:cNvPr id="91163" name="WordArt 27"/>
            <p:cNvSpPr>
              <a:spLocks noChangeArrowheads="1" noChangeShapeType="1" noTextEdit="1"/>
            </p:cNvSpPr>
            <p:nvPr/>
          </p:nvSpPr>
          <p:spPr bwMode="auto">
            <a:xfrm>
              <a:off x="6720" y="7346"/>
              <a:ext cx="1846" cy="1691"/>
            </a:xfrm>
            <a:prstGeom prst="rect">
              <a:avLst/>
            </a:prstGeom>
          </p:spPr>
          <p:txBody>
            <a:bodyPr wrap="none" fromWordArt="1">
              <a:prstTxWarp prst="textPlain">
                <a:avLst>
                  <a:gd name="adj" fmla="val 50000"/>
                </a:avLst>
              </a:prstTxWarp>
            </a:bodyPr>
            <a:lstStyle/>
            <a:p>
              <a:pPr algn="ctr"/>
              <a:r>
                <a:rPr lang="en-US" sz="2400" b="1" kern="10">
                  <a:ln w="9525">
                    <a:solidFill>
                      <a:srgbClr val="000000"/>
                    </a:solidFill>
                    <a:round/>
                    <a:headEnd/>
                    <a:tailEnd/>
                  </a:ln>
                  <a:solidFill>
                    <a:srgbClr val="000000"/>
                  </a:solidFill>
                  <a:latin typeface="Arial Black"/>
                </a:rPr>
                <a:t>          Grief</a:t>
              </a:r>
            </a:p>
            <a:p>
              <a:pPr algn="ctr"/>
              <a:r>
                <a:rPr lang="en-US" sz="2400" b="1" kern="10">
                  <a:ln w="9525">
                    <a:solidFill>
                      <a:srgbClr val="000000"/>
                    </a:solidFill>
                    <a:round/>
                    <a:headEnd/>
                    <a:tailEnd/>
                  </a:ln>
                  <a:solidFill>
                    <a:srgbClr val="000000"/>
                  </a:solidFill>
                  <a:latin typeface="Arial Black"/>
                </a:rPr>
                <a:t>     Pain  Anger</a:t>
              </a:r>
            </a:p>
            <a:p>
              <a:pPr algn="ctr"/>
              <a:r>
                <a:rPr lang="en-US" sz="2400" b="1" kern="10">
                  <a:ln w="9525">
                    <a:solidFill>
                      <a:srgbClr val="000000"/>
                    </a:solidFill>
                    <a:round/>
                    <a:headEnd/>
                    <a:tailEnd/>
                  </a:ln>
                  <a:solidFill>
                    <a:srgbClr val="000000"/>
                  </a:solidFill>
                  <a:latin typeface="Arial Black"/>
                </a:rPr>
                <a:t>Rejection</a:t>
              </a:r>
            </a:p>
            <a:p>
              <a:pPr algn="ctr"/>
              <a:r>
                <a:rPr lang="en-US" sz="2400" b="1" kern="10">
                  <a:ln w="9525">
                    <a:solidFill>
                      <a:srgbClr val="000000"/>
                    </a:solidFill>
                    <a:round/>
                    <a:headEnd/>
                    <a:tailEnd/>
                  </a:ln>
                  <a:solidFill>
                    <a:srgbClr val="000000"/>
                  </a:solidFill>
                  <a:latin typeface="Arial Black"/>
                </a:rPr>
                <a:t>             Lonely</a:t>
              </a:r>
            </a:p>
            <a:p>
              <a:pPr algn="ctr"/>
              <a:r>
                <a:rPr lang="en-US" sz="2400" b="1" kern="10">
                  <a:ln w="9525">
                    <a:solidFill>
                      <a:srgbClr val="000000"/>
                    </a:solidFill>
                    <a:round/>
                    <a:headEnd/>
                    <a:tailEnd/>
                  </a:ln>
                  <a:solidFill>
                    <a:srgbClr val="000000"/>
                  </a:solidFill>
                  <a:latin typeface="Arial Black"/>
                </a:rPr>
                <a:t>  unwanted</a:t>
              </a:r>
            </a:p>
          </p:txBody>
        </p:sp>
        <p:sp>
          <p:nvSpPr>
            <p:cNvPr id="91162" name="Line 26"/>
            <p:cNvSpPr>
              <a:spLocks noChangeShapeType="1"/>
            </p:cNvSpPr>
            <p:nvPr/>
          </p:nvSpPr>
          <p:spPr bwMode="auto">
            <a:xfrm flipV="1">
              <a:off x="8935" y="7910"/>
              <a:ext cx="923" cy="375"/>
            </a:xfrm>
            <a:prstGeom prst="line">
              <a:avLst/>
            </a:prstGeom>
            <a:noFill/>
            <a:ln w="28575">
              <a:solidFill>
                <a:srgbClr val="000000"/>
              </a:solidFill>
              <a:round/>
              <a:headEnd/>
              <a:tailEnd/>
            </a:ln>
          </p:spPr>
          <p:txBody>
            <a:bodyPr/>
            <a:lstStyle/>
            <a:p>
              <a:endParaRPr lang="en-US"/>
            </a:p>
          </p:txBody>
        </p:sp>
        <p:sp>
          <p:nvSpPr>
            <p:cNvPr id="91161" name="Line 25"/>
            <p:cNvSpPr>
              <a:spLocks noChangeShapeType="1"/>
            </p:cNvSpPr>
            <p:nvPr/>
          </p:nvSpPr>
          <p:spPr bwMode="auto">
            <a:xfrm>
              <a:off x="8935" y="8285"/>
              <a:ext cx="923" cy="94"/>
            </a:xfrm>
            <a:prstGeom prst="line">
              <a:avLst/>
            </a:prstGeom>
            <a:noFill/>
            <a:ln w="28575">
              <a:solidFill>
                <a:srgbClr val="000000"/>
              </a:solidFill>
              <a:round/>
              <a:headEnd/>
              <a:tailEnd/>
            </a:ln>
          </p:spPr>
          <p:txBody>
            <a:bodyPr/>
            <a:lstStyle/>
            <a:p>
              <a:endParaRPr lang="en-US"/>
            </a:p>
          </p:txBody>
        </p:sp>
        <p:sp>
          <p:nvSpPr>
            <p:cNvPr id="91160" name="Line 24"/>
            <p:cNvSpPr>
              <a:spLocks noChangeShapeType="1"/>
            </p:cNvSpPr>
            <p:nvPr/>
          </p:nvSpPr>
          <p:spPr bwMode="auto">
            <a:xfrm flipV="1">
              <a:off x="8935" y="7534"/>
              <a:ext cx="1200" cy="751"/>
            </a:xfrm>
            <a:prstGeom prst="line">
              <a:avLst/>
            </a:prstGeom>
            <a:noFill/>
            <a:ln w="28575">
              <a:solidFill>
                <a:srgbClr val="000000"/>
              </a:solidFill>
              <a:round/>
              <a:headEnd/>
              <a:tailEnd/>
            </a:ln>
          </p:spPr>
          <p:txBody>
            <a:bodyPr/>
            <a:lstStyle/>
            <a:p>
              <a:endParaRPr lang="en-US"/>
            </a:p>
          </p:txBody>
        </p:sp>
        <p:sp>
          <p:nvSpPr>
            <p:cNvPr id="91159" name="Line 23"/>
            <p:cNvSpPr>
              <a:spLocks noChangeShapeType="1"/>
            </p:cNvSpPr>
            <p:nvPr/>
          </p:nvSpPr>
          <p:spPr bwMode="auto">
            <a:xfrm>
              <a:off x="8935" y="8285"/>
              <a:ext cx="1200" cy="376"/>
            </a:xfrm>
            <a:prstGeom prst="line">
              <a:avLst/>
            </a:prstGeom>
            <a:noFill/>
            <a:ln w="28575">
              <a:solidFill>
                <a:srgbClr val="000000"/>
              </a:solidFill>
              <a:round/>
              <a:headEnd/>
              <a:tailEnd/>
            </a:ln>
          </p:spPr>
          <p:txBody>
            <a:bodyPr/>
            <a:lstStyle/>
            <a:p>
              <a:endParaRPr lang="en-US"/>
            </a:p>
          </p:txBody>
        </p:sp>
        <p:sp>
          <p:nvSpPr>
            <p:cNvPr id="91158" name="Line 22"/>
            <p:cNvSpPr>
              <a:spLocks noChangeShapeType="1"/>
            </p:cNvSpPr>
            <p:nvPr/>
          </p:nvSpPr>
          <p:spPr bwMode="auto">
            <a:xfrm flipV="1">
              <a:off x="8935" y="8191"/>
              <a:ext cx="1292" cy="95"/>
            </a:xfrm>
            <a:prstGeom prst="line">
              <a:avLst/>
            </a:prstGeom>
            <a:noFill/>
            <a:ln w="28575">
              <a:solidFill>
                <a:srgbClr val="000000"/>
              </a:solidFill>
              <a:round/>
              <a:headEnd/>
              <a:tailEnd/>
            </a:ln>
          </p:spPr>
          <p:txBody>
            <a:bodyPr/>
            <a:lstStyle/>
            <a:p>
              <a:endParaRPr lang="en-US"/>
            </a:p>
          </p:txBody>
        </p:sp>
      </p:grpSp>
      <p:sp>
        <p:nvSpPr>
          <p:cNvPr id="91169" name="Rectangle 33"/>
          <p:cNvSpPr>
            <a:spLocks noChangeArrowheads="1"/>
          </p:cNvSpPr>
          <p:nvPr/>
        </p:nvSpPr>
        <p:spPr bwMode="auto">
          <a:xfrm>
            <a:off x="0" y="503238"/>
            <a:ext cx="184150" cy="368300"/>
          </a:xfrm>
          <a:prstGeom prst="rect">
            <a:avLst/>
          </a:prstGeom>
          <a:noFill/>
          <a:ln w="9525">
            <a:noFill/>
            <a:miter lim="800000"/>
            <a:headEnd/>
            <a:tailEnd/>
          </a:ln>
          <a:effectLst/>
        </p:spPr>
        <p:txBody>
          <a:bodyPr wrap="none" lIns="91222" tIns="45610" rIns="91222" bIns="45610" anchor="ctr">
            <a:spAutoFit/>
          </a:bodyPr>
          <a:lstStyle/>
          <a:p>
            <a:endParaRPr lang="en-US"/>
          </a:p>
        </p:txBody>
      </p:sp>
    </p:spTree>
  </p:cSld>
  <p:clrMapOvr>
    <a:masterClrMapping/>
  </p:clrMapOvr>
  <p:transition advTm="15000">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ext Box 2"/>
          <p:cNvSpPr txBox="1">
            <a:spLocks noGrp="1" noChangeArrowheads="1"/>
          </p:cNvSpPr>
          <p:nvPr>
            <p:ph type="body" idx="1"/>
          </p:nvPr>
        </p:nvSpPr>
        <p:spPr>
          <a:xfrm>
            <a:off x="3603625" y="609600"/>
            <a:ext cx="2851150" cy="6645275"/>
          </a:xfrm>
          <a:noFill/>
          <a:ln/>
        </p:spPr>
        <p:txBody>
          <a:bodyPr lIns="101728" tIns="50865" rIns="101728" bIns="50865"/>
          <a:lstStyle/>
          <a:p>
            <a:pPr algn="ctr">
              <a:lnSpc>
                <a:spcPct val="90000"/>
              </a:lnSpc>
              <a:spcBef>
                <a:spcPct val="0"/>
              </a:spcBef>
              <a:buFontTx/>
              <a:buNone/>
            </a:pPr>
            <a:r>
              <a:rPr lang="en-US" sz="2800" b="1" i="1">
                <a:solidFill>
                  <a:schemeClr val="accent2"/>
                </a:solidFill>
                <a:latin typeface="Times New Roman" pitchFamily="18" charset="0"/>
              </a:rPr>
              <a:t>Love</a:t>
            </a:r>
          </a:p>
          <a:p>
            <a:pPr algn="ctr">
              <a:lnSpc>
                <a:spcPct val="90000"/>
              </a:lnSpc>
              <a:spcBef>
                <a:spcPct val="0"/>
              </a:spcBef>
              <a:buFontTx/>
              <a:buNone/>
            </a:pPr>
            <a:endParaRPr lang="en-US" sz="2800" i="1">
              <a:solidFill>
                <a:schemeClr val="accent2"/>
              </a:solidFill>
              <a:latin typeface="Times New Roman" pitchFamily="18" charset="0"/>
            </a:endParaRPr>
          </a:p>
          <a:p>
            <a:pPr algn="ctr">
              <a:lnSpc>
                <a:spcPct val="90000"/>
              </a:lnSpc>
              <a:spcBef>
                <a:spcPct val="0"/>
              </a:spcBef>
              <a:buFontTx/>
              <a:buNone/>
            </a:pPr>
            <a:r>
              <a:rPr lang="en-US" sz="2800" b="1" i="1">
                <a:solidFill>
                  <a:schemeClr val="accent2"/>
                </a:solidFill>
                <a:latin typeface="Times New Roman" pitchFamily="18" charset="0"/>
              </a:rPr>
              <a:t>Joy</a:t>
            </a:r>
          </a:p>
          <a:p>
            <a:pPr algn="ctr">
              <a:lnSpc>
                <a:spcPct val="90000"/>
              </a:lnSpc>
              <a:spcBef>
                <a:spcPct val="0"/>
              </a:spcBef>
              <a:buFontTx/>
              <a:buNone/>
            </a:pPr>
            <a:endParaRPr lang="en-US" sz="2800" b="1" i="1">
              <a:solidFill>
                <a:schemeClr val="accent2"/>
              </a:solidFill>
              <a:latin typeface="Times New Roman" pitchFamily="18" charset="0"/>
            </a:endParaRPr>
          </a:p>
          <a:p>
            <a:pPr algn="ctr">
              <a:lnSpc>
                <a:spcPct val="90000"/>
              </a:lnSpc>
              <a:spcBef>
                <a:spcPct val="0"/>
              </a:spcBef>
              <a:buFontTx/>
              <a:buNone/>
            </a:pPr>
            <a:r>
              <a:rPr lang="en-US" sz="2800" b="1" i="1">
                <a:solidFill>
                  <a:schemeClr val="accent2"/>
                </a:solidFill>
                <a:latin typeface="Times New Roman" pitchFamily="18" charset="0"/>
              </a:rPr>
              <a:t>Peace</a:t>
            </a:r>
          </a:p>
          <a:p>
            <a:pPr algn="ctr">
              <a:lnSpc>
                <a:spcPct val="90000"/>
              </a:lnSpc>
              <a:spcBef>
                <a:spcPct val="0"/>
              </a:spcBef>
              <a:buFontTx/>
              <a:buNone/>
            </a:pPr>
            <a:endParaRPr lang="en-US" sz="2800" b="1" i="1">
              <a:solidFill>
                <a:schemeClr val="accent2"/>
              </a:solidFill>
              <a:latin typeface="Times New Roman" pitchFamily="18" charset="0"/>
            </a:endParaRPr>
          </a:p>
          <a:p>
            <a:pPr algn="ctr">
              <a:lnSpc>
                <a:spcPct val="90000"/>
              </a:lnSpc>
              <a:spcBef>
                <a:spcPct val="0"/>
              </a:spcBef>
              <a:buFontTx/>
              <a:buNone/>
            </a:pPr>
            <a:r>
              <a:rPr lang="en-US" sz="2800" b="1" i="1">
                <a:solidFill>
                  <a:schemeClr val="accent2"/>
                </a:solidFill>
                <a:latin typeface="Times New Roman" pitchFamily="18" charset="0"/>
              </a:rPr>
              <a:t>Long-Suffering</a:t>
            </a:r>
          </a:p>
          <a:p>
            <a:pPr algn="ctr">
              <a:lnSpc>
                <a:spcPct val="90000"/>
              </a:lnSpc>
              <a:spcBef>
                <a:spcPct val="0"/>
              </a:spcBef>
              <a:buFontTx/>
              <a:buNone/>
            </a:pPr>
            <a:endParaRPr lang="en-US" sz="2800" b="1" i="1">
              <a:solidFill>
                <a:schemeClr val="accent2"/>
              </a:solidFill>
              <a:latin typeface="Times New Roman" pitchFamily="18" charset="0"/>
            </a:endParaRPr>
          </a:p>
          <a:p>
            <a:pPr algn="ctr">
              <a:lnSpc>
                <a:spcPct val="90000"/>
              </a:lnSpc>
              <a:spcBef>
                <a:spcPct val="0"/>
              </a:spcBef>
              <a:buFontTx/>
              <a:buNone/>
            </a:pPr>
            <a:r>
              <a:rPr lang="en-US" sz="2800" b="1" i="1">
                <a:solidFill>
                  <a:schemeClr val="accent2"/>
                </a:solidFill>
                <a:latin typeface="Times New Roman" pitchFamily="18" charset="0"/>
              </a:rPr>
              <a:t>Gentleness</a:t>
            </a:r>
          </a:p>
          <a:p>
            <a:pPr algn="ctr">
              <a:lnSpc>
                <a:spcPct val="90000"/>
              </a:lnSpc>
              <a:spcBef>
                <a:spcPct val="0"/>
              </a:spcBef>
              <a:buFontTx/>
              <a:buNone/>
            </a:pPr>
            <a:endParaRPr lang="en-US" sz="2800" b="1" i="1">
              <a:solidFill>
                <a:schemeClr val="accent2"/>
              </a:solidFill>
              <a:latin typeface="Times New Roman" pitchFamily="18" charset="0"/>
            </a:endParaRPr>
          </a:p>
          <a:p>
            <a:pPr algn="ctr">
              <a:lnSpc>
                <a:spcPct val="90000"/>
              </a:lnSpc>
              <a:spcBef>
                <a:spcPct val="0"/>
              </a:spcBef>
              <a:buFontTx/>
              <a:buNone/>
            </a:pPr>
            <a:r>
              <a:rPr lang="en-US" sz="2800" b="1" i="1">
                <a:solidFill>
                  <a:schemeClr val="accent2"/>
                </a:solidFill>
                <a:latin typeface="Times New Roman" pitchFamily="18" charset="0"/>
              </a:rPr>
              <a:t>Goodness</a:t>
            </a:r>
          </a:p>
          <a:p>
            <a:pPr algn="ctr">
              <a:lnSpc>
                <a:spcPct val="90000"/>
              </a:lnSpc>
              <a:spcBef>
                <a:spcPct val="0"/>
              </a:spcBef>
              <a:buFontTx/>
              <a:buNone/>
            </a:pPr>
            <a:endParaRPr lang="en-US" sz="2800" i="1">
              <a:solidFill>
                <a:schemeClr val="accent2"/>
              </a:solidFill>
              <a:latin typeface="Times New Roman" pitchFamily="18" charset="0"/>
            </a:endParaRPr>
          </a:p>
          <a:p>
            <a:pPr algn="ctr">
              <a:lnSpc>
                <a:spcPct val="90000"/>
              </a:lnSpc>
              <a:spcBef>
                <a:spcPct val="0"/>
              </a:spcBef>
              <a:buFontTx/>
              <a:buNone/>
            </a:pPr>
            <a:r>
              <a:rPr lang="en-US" sz="2800" b="1" i="1">
                <a:solidFill>
                  <a:schemeClr val="accent2"/>
                </a:solidFill>
                <a:latin typeface="Times New Roman" pitchFamily="18" charset="0"/>
              </a:rPr>
              <a:t>Faith</a:t>
            </a:r>
          </a:p>
          <a:p>
            <a:pPr algn="ctr">
              <a:lnSpc>
                <a:spcPct val="90000"/>
              </a:lnSpc>
              <a:spcBef>
                <a:spcPct val="0"/>
              </a:spcBef>
              <a:buFontTx/>
              <a:buNone/>
            </a:pPr>
            <a:endParaRPr lang="en-US" sz="2800" b="1" i="1">
              <a:solidFill>
                <a:schemeClr val="accent2"/>
              </a:solidFill>
              <a:latin typeface="Times New Roman" pitchFamily="18" charset="0"/>
            </a:endParaRPr>
          </a:p>
          <a:p>
            <a:pPr algn="ctr">
              <a:lnSpc>
                <a:spcPct val="90000"/>
              </a:lnSpc>
              <a:spcBef>
                <a:spcPct val="0"/>
              </a:spcBef>
              <a:buFontTx/>
              <a:buNone/>
            </a:pPr>
            <a:r>
              <a:rPr lang="en-US" sz="2800" b="1" i="1">
                <a:solidFill>
                  <a:schemeClr val="accent2"/>
                </a:solidFill>
                <a:latin typeface="Times New Roman" pitchFamily="18" charset="0"/>
              </a:rPr>
              <a:t>Meekness</a:t>
            </a:r>
          </a:p>
          <a:p>
            <a:pPr algn="ctr">
              <a:lnSpc>
                <a:spcPct val="90000"/>
              </a:lnSpc>
              <a:spcBef>
                <a:spcPct val="0"/>
              </a:spcBef>
              <a:buFontTx/>
              <a:buNone/>
            </a:pPr>
            <a:endParaRPr lang="en-US" sz="2800" b="1" i="1">
              <a:solidFill>
                <a:schemeClr val="accent2"/>
              </a:solidFill>
              <a:latin typeface="Times New Roman" pitchFamily="18" charset="0"/>
            </a:endParaRPr>
          </a:p>
          <a:p>
            <a:pPr algn="ctr">
              <a:lnSpc>
                <a:spcPct val="90000"/>
              </a:lnSpc>
              <a:spcBef>
                <a:spcPct val="0"/>
              </a:spcBef>
              <a:buFontTx/>
              <a:buNone/>
            </a:pPr>
            <a:r>
              <a:rPr lang="en-US" sz="2800" b="1" i="1">
                <a:solidFill>
                  <a:schemeClr val="accent2"/>
                </a:solidFill>
                <a:latin typeface="Times New Roman" pitchFamily="18" charset="0"/>
              </a:rPr>
              <a:t>Temperance</a:t>
            </a:r>
            <a:endParaRPr lang="en-US" sz="2800" i="1">
              <a:solidFill>
                <a:schemeClr val="accent2"/>
              </a:solidFill>
              <a:latin typeface="Times New Roman" pitchFamily="18" charset="0"/>
            </a:endParaRPr>
          </a:p>
        </p:txBody>
      </p:sp>
    </p:spTree>
  </p:cSld>
  <p:clrMapOvr>
    <a:masterClrMapping/>
  </p:clrMapOvr>
  <p:transition advTm="15000">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Text Box 3"/>
          <p:cNvSpPr txBox="1">
            <a:spLocks noGrp="1" noChangeArrowheads="1"/>
          </p:cNvSpPr>
          <p:nvPr>
            <p:ph type="body" idx="1"/>
          </p:nvPr>
        </p:nvSpPr>
        <p:spPr>
          <a:xfrm>
            <a:off x="3603625" y="609600"/>
            <a:ext cx="2851150" cy="6645275"/>
          </a:xfrm>
          <a:noFill/>
          <a:ln/>
        </p:spPr>
        <p:txBody>
          <a:bodyPr lIns="101728" tIns="50865" rIns="101728" bIns="50865"/>
          <a:lstStyle/>
          <a:p>
            <a:pPr algn="ctr">
              <a:lnSpc>
                <a:spcPct val="90000"/>
              </a:lnSpc>
              <a:spcBef>
                <a:spcPct val="0"/>
              </a:spcBef>
              <a:buFontTx/>
              <a:buNone/>
            </a:pPr>
            <a:r>
              <a:rPr lang="en-US" sz="2800" b="1" i="1">
                <a:solidFill>
                  <a:schemeClr val="accent2"/>
                </a:solidFill>
                <a:latin typeface="Times New Roman" pitchFamily="18" charset="0"/>
              </a:rPr>
              <a:t>Love</a:t>
            </a:r>
          </a:p>
          <a:p>
            <a:pPr algn="ctr">
              <a:lnSpc>
                <a:spcPct val="90000"/>
              </a:lnSpc>
              <a:spcBef>
                <a:spcPct val="0"/>
              </a:spcBef>
              <a:buFontTx/>
              <a:buNone/>
            </a:pPr>
            <a:endParaRPr lang="en-US" sz="2800" i="1">
              <a:solidFill>
                <a:schemeClr val="accent2"/>
              </a:solidFill>
              <a:latin typeface="Times New Roman" pitchFamily="18" charset="0"/>
            </a:endParaRPr>
          </a:p>
          <a:p>
            <a:pPr algn="ctr">
              <a:lnSpc>
                <a:spcPct val="90000"/>
              </a:lnSpc>
              <a:spcBef>
                <a:spcPct val="0"/>
              </a:spcBef>
              <a:buFontTx/>
              <a:buNone/>
            </a:pPr>
            <a:r>
              <a:rPr lang="en-US" sz="2800" b="1" i="1">
                <a:solidFill>
                  <a:schemeClr val="accent2"/>
                </a:solidFill>
                <a:latin typeface="Times New Roman" pitchFamily="18" charset="0"/>
              </a:rPr>
              <a:t>Joy</a:t>
            </a:r>
          </a:p>
          <a:p>
            <a:pPr algn="ctr">
              <a:lnSpc>
                <a:spcPct val="90000"/>
              </a:lnSpc>
              <a:spcBef>
                <a:spcPct val="0"/>
              </a:spcBef>
              <a:buFontTx/>
              <a:buNone/>
            </a:pPr>
            <a:endParaRPr lang="en-US" sz="2800" b="1" i="1">
              <a:solidFill>
                <a:schemeClr val="accent2"/>
              </a:solidFill>
              <a:latin typeface="Times New Roman" pitchFamily="18" charset="0"/>
            </a:endParaRPr>
          </a:p>
          <a:p>
            <a:pPr algn="ctr">
              <a:lnSpc>
                <a:spcPct val="90000"/>
              </a:lnSpc>
              <a:spcBef>
                <a:spcPct val="0"/>
              </a:spcBef>
              <a:buFontTx/>
              <a:buNone/>
            </a:pPr>
            <a:r>
              <a:rPr lang="en-US" sz="2800" b="1" i="1">
                <a:solidFill>
                  <a:schemeClr val="accent2"/>
                </a:solidFill>
                <a:latin typeface="Times New Roman" pitchFamily="18" charset="0"/>
              </a:rPr>
              <a:t>Peace</a:t>
            </a:r>
          </a:p>
          <a:p>
            <a:pPr algn="ctr">
              <a:lnSpc>
                <a:spcPct val="90000"/>
              </a:lnSpc>
              <a:spcBef>
                <a:spcPct val="0"/>
              </a:spcBef>
              <a:buFontTx/>
              <a:buNone/>
            </a:pPr>
            <a:endParaRPr lang="en-US" sz="2800" b="1" i="1">
              <a:solidFill>
                <a:schemeClr val="accent2"/>
              </a:solidFill>
              <a:latin typeface="Times New Roman" pitchFamily="18" charset="0"/>
            </a:endParaRPr>
          </a:p>
          <a:p>
            <a:pPr algn="ctr">
              <a:lnSpc>
                <a:spcPct val="90000"/>
              </a:lnSpc>
              <a:spcBef>
                <a:spcPct val="0"/>
              </a:spcBef>
              <a:buFontTx/>
              <a:buNone/>
            </a:pPr>
            <a:r>
              <a:rPr lang="en-US" sz="2800" b="1" i="1">
                <a:solidFill>
                  <a:schemeClr val="accent2"/>
                </a:solidFill>
                <a:latin typeface="Times New Roman" pitchFamily="18" charset="0"/>
              </a:rPr>
              <a:t>Long-Suffering</a:t>
            </a:r>
          </a:p>
          <a:p>
            <a:pPr algn="ctr">
              <a:lnSpc>
                <a:spcPct val="90000"/>
              </a:lnSpc>
              <a:spcBef>
                <a:spcPct val="0"/>
              </a:spcBef>
              <a:buFontTx/>
              <a:buNone/>
            </a:pPr>
            <a:endParaRPr lang="en-US" sz="2800" b="1" i="1">
              <a:solidFill>
                <a:schemeClr val="accent2"/>
              </a:solidFill>
              <a:latin typeface="Times New Roman" pitchFamily="18" charset="0"/>
            </a:endParaRPr>
          </a:p>
          <a:p>
            <a:pPr algn="ctr">
              <a:lnSpc>
                <a:spcPct val="90000"/>
              </a:lnSpc>
              <a:spcBef>
                <a:spcPct val="0"/>
              </a:spcBef>
              <a:buFontTx/>
              <a:buNone/>
            </a:pPr>
            <a:r>
              <a:rPr lang="en-US" sz="2800" b="1" i="1">
                <a:solidFill>
                  <a:schemeClr val="accent2"/>
                </a:solidFill>
                <a:latin typeface="Times New Roman" pitchFamily="18" charset="0"/>
              </a:rPr>
              <a:t>Gentleness</a:t>
            </a:r>
          </a:p>
          <a:p>
            <a:pPr algn="ctr">
              <a:lnSpc>
                <a:spcPct val="90000"/>
              </a:lnSpc>
              <a:spcBef>
                <a:spcPct val="0"/>
              </a:spcBef>
              <a:buFontTx/>
              <a:buNone/>
            </a:pPr>
            <a:endParaRPr lang="en-US" sz="2800" b="1" i="1">
              <a:solidFill>
                <a:schemeClr val="accent2"/>
              </a:solidFill>
              <a:latin typeface="Times New Roman" pitchFamily="18" charset="0"/>
            </a:endParaRPr>
          </a:p>
          <a:p>
            <a:pPr algn="ctr">
              <a:lnSpc>
                <a:spcPct val="90000"/>
              </a:lnSpc>
              <a:spcBef>
                <a:spcPct val="0"/>
              </a:spcBef>
              <a:buFontTx/>
              <a:buNone/>
            </a:pPr>
            <a:r>
              <a:rPr lang="en-US" sz="2800" b="1" i="1">
                <a:solidFill>
                  <a:schemeClr val="accent2"/>
                </a:solidFill>
                <a:latin typeface="Times New Roman" pitchFamily="18" charset="0"/>
              </a:rPr>
              <a:t>Goodness</a:t>
            </a:r>
          </a:p>
          <a:p>
            <a:pPr algn="ctr">
              <a:lnSpc>
                <a:spcPct val="90000"/>
              </a:lnSpc>
              <a:spcBef>
                <a:spcPct val="0"/>
              </a:spcBef>
              <a:buFontTx/>
              <a:buNone/>
            </a:pPr>
            <a:endParaRPr lang="en-US" sz="2800" i="1">
              <a:solidFill>
                <a:schemeClr val="accent2"/>
              </a:solidFill>
              <a:latin typeface="Times New Roman" pitchFamily="18" charset="0"/>
            </a:endParaRPr>
          </a:p>
          <a:p>
            <a:pPr algn="ctr">
              <a:lnSpc>
                <a:spcPct val="90000"/>
              </a:lnSpc>
              <a:spcBef>
                <a:spcPct val="0"/>
              </a:spcBef>
              <a:buFontTx/>
              <a:buNone/>
            </a:pPr>
            <a:r>
              <a:rPr lang="en-US" sz="2800" b="1" i="1">
                <a:solidFill>
                  <a:schemeClr val="accent2"/>
                </a:solidFill>
                <a:latin typeface="Times New Roman" pitchFamily="18" charset="0"/>
              </a:rPr>
              <a:t>Faith</a:t>
            </a:r>
          </a:p>
          <a:p>
            <a:pPr algn="ctr">
              <a:lnSpc>
                <a:spcPct val="90000"/>
              </a:lnSpc>
              <a:spcBef>
                <a:spcPct val="0"/>
              </a:spcBef>
              <a:buFontTx/>
              <a:buNone/>
            </a:pPr>
            <a:endParaRPr lang="en-US" sz="2800" b="1" i="1">
              <a:solidFill>
                <a:schemeClr val="accent2"/>
              </a:solidFill>
              <a:latin typeface="Times New Roman" pitchFamily="18" charset="0"/>
            </a:endParaRPr>
          </a:p>
          <a:p>
            <a:pPr algn="ctr">
              <a:lnSpc>
                <a:spcPct val="90000"/>
              </a:lnSpc>
              <a:spcBef>
                <a:spcPct val="0"/>
              </a:spcBef>
              <a:buFontTx/>
              <a:buNone/>
            </a:pPr>
            <a:r>
              <a:rPr lang="en-US" sz="2800" b="1" i="1">
                <a:solidFill>
                  <a:schemeClr val="accent2"/>
                </a:solidFill>
                <a:latin typeface="Times New Roman" pitchFamily="18" charset="0"/>
              </a:rPr>
              <a:t>Meekness</a:t>
            </a:r>
          </a:p>
          <a:p>
            <a:pPr algn="ctr">
              <a:lnSpc>
                <a:spcPct val="90000"/>
              </a:lnSpc>
              <a:spcBef>
                <a:spcPct val="0"/>
              </a:spcBef>
              <a:buFontTx/>
              <a:buNone/>
            </a:pPr>
            <a:endParaRPr lang="en-US" sz="2800" b="1" i="1">
              <a:solidFill>
                <a:schemeClr val="accent2"/>
              </a:solidFill>
              <a:latin typeface="Times New Roman" pitchFamily="18" charset="0"/>
            </a:endParaRPr>
          </a:p>
          <a:p>
            <a:pPr algn="ctr">
              <a:lnSpc>
                <a:spcPct val="90000"/>
              </a:lnSpc>
              <a:spcBef>
                <a:spcPct val="0"/>
              </a:spcBef>
              <a:buFontTx/>
              <a:buNone/>
            </a:pPr>
            <a:r>
              <a:rPr lang="en-US" sz="2800" b="1" i="1">
                <a:solidFill>
                  <a:schemeClr val="accent2"/>
                </a:solidFill>
                <a:latin typeface="Times New Roman" pitchFamily="18" charset="0"/>
              </a:rPr>
              <a:t>Temperance</a:t>
            </a:r>
            <a:endParaRPr lang="en-US" sz="2800" i="1">
              <a:solidFill>
                <a:schemeClr val="accent2"/>
              </a:solidFill>
              <a:latin typeface="Times New Roman" pitchFamily="18" charset="0"/>
            </a:endParaRPr>
          </a:p>
        </p:txBody>
      </p:sp>
      <p:sp>
        <p:nvSpPr>
          <p:cNvPr id="181252" name="Text Box 4"/>
          <p:cNvSpPr txBox="1">
            <a:spLocks noChangeArrowheads="1"/>
          </p:cNvSpPr>
          <p:nvPr/>
        </p:nvSpPr>
        <p:spPr bwMode="auto">
          <a:xfrm>
            <a:off x="2820988" y="2362200"/>
            <a:ext cx="2387600" cy="650875"/>
          </a:xfrm>
          <a:prstGeom prst="rect">
            <a:avLst/>
          </a:prstGeom>
          <a:noFill/>
          <a:ln w="9525">
            <a:noFill/>
            <a:miter lim="800000"/>
            <a:headEnd/>
            <a:tailEnd/>
          </a:ln>
        </p:spPr>
        <p:txBody>
          <a:bodyPr lIns="113343" tIns="56672" rIns="113343" bIns="56672"/>
          <a:lstStyle/>
          <a:p>
            <a:pPr defTabSz="1019175"/>
            <a:r>
              <a:rPr lang="en-US" sz="3500">
                <a:solidFill>
                  <a:srgbClr val="00CCFF"/>
                </a:solidFill>
                <a:latin typeface="Rockwell Extra Bold" pitchFamily="18" charset="0"/>
              </a:rPr>
              <a:t>Sorrow</a:t>
            </a:r>
            <a:endParaRPr lang="en-US" sz="2000">
              <a:latin typeface="Comic Sans MS" pitchFamily="66" charset="0"/>
            </a:endParaRPr>
          </a:p>
        </p:txBody>
      </p:sp>
      <p:sp>
        <p:nvSpPr>
          <p:cNvPr id="181253" name="WordArt 5"/>
          <p:cNvSpPr>
            <a:spLocks noChangeArrowheads="1" noChangeShapeType="1" noTextEdit="1"/>
          </p:cNvSpPr>
          <p:nvPr/>
        </p:nvSpPr>
        <p:spPr bwMode="auto">
          <a:xfrm rot="-263741">
            <a:off x="3733800" y="838200"/>
            <a:ext cx="1839913" cy="573088"/>
          </a:xfrm>
          <a:prstGeom prst="rect">
            <a:avLst/>
          </a:prstGeom>
        </p:spPr>
        <p:txBody>
          <a:bodyPr wrap="none" fromWordArt="1">
            <a:prstTxWarp prst="textCascadeUp">
              <a:avLst>
                <a:gd name="adj" fmla="val 59838"/>
              </a:avLst>
            </a:prstTxWarp>
          </a:bodyPr>
          <a:lstStyle/>
          <a:p>
            <a:pPr algn="ctr"/>
            <a:r>
              <a:rPr lang="en-US" sz="3600" kern="10">
                <a:ln w="9525">
                  <a:noFill/>
                  <a:round/>
                  <a:headEnd/>
                  <a:tailEnd/>
                </a:ln>
                <a:solidFill>
                  <a:srgbClr val="CC99FF"/>
                </a:solidFill>
                <a:latin typeface="Arial Black"/>
              </a:rPr>
              <a:t>fearful</a:t>
            </a:r>
          </a:p>
        </p:txBody>
      </p:sp>
      <p:sp>
        <p:nvSpPr>
          <p:cNvPr id="181254" name="Rectangle 6"/>
          <p:cNvSpPr>
            <a:spLocks noChangeArrowheads="1"/>
          </p:cNvSpPr>
          <p:nvPr/>
        </p:nvSpPr>
        <p:spPr bwMode="auto">
          <a:xfrm>
            <a:off x="4800600" y="1752600"/>
            <a:ext cx="1954213" cy="650875"/>
          </a:xfrm>
          <a:prstGeom prst="rect">
            <a:avLst/>
          </a:prstGeom>
          <a:noFill/>
          <a:ln w="9525">
            <a:noFill/>
            <a:miter lim="800000"/>
            <a:headEnd/>
            <a:tailEnd/>
          </a:ln>
        </p:spPr>
        <p:txBody>
          <a:bodyPr lIns="113343" tIns="56672" rIns="113343" bIns="56672"/>
          <a:lstStyle/>
          <a:p>
            <a:pPr defTabSz="1019175"/>
            <a:r>
              <a:rPr lang="en-US" sz="3500" b="1">
                <a:solidFill>
                  <a:srgbClr val="CC0000"/>
                </a:solidFill>
                <a:latin typeface="Mercurius Script MT Bold" charset="0"/>
              </a:rPr>
              <a:t>ANGRY</a:t>
            </a:r>
            <a:endParaRPr lang="en-US" sz="2000">
              <a:latin typeface="Comic Sans MS" pitchFamily="66" charset="0"/>
            </a:endParaRPr>
          </a:p>
        </p:txBody>
      </p:sp>
      <p:sp>
        <p:nvSpPr>
          <p:cNvPr id="181255" name="Text Box 7"/>
          <p:cNvSpPr txBox="1">
            <a:spLocks noChangeArrowheads="1"/>
          </p:cNvSpPr>
          <p:nvPr/>
        </p:nvSpPr>
        <p:spPr bwMode="auto">
          <a:xfrm>
            <a:off x="2133600" y="1524000"/>
            <a:ext cx="2179638" cy="762000"/>
          </a:xfrm>
          <a:prstGeom prst="rect">
            <a:avLst/>
          </a:prstGeom>
          <a:noFill/>
          <a:ln w="9525">
            <a:noFill/>
            <a:miter lim="800000"/>
            <a:headEnd/>
            <a:tailEnd/>
          </a:ln>
        </p:spPr>
        <p:txBody>
          <a:bodyPr lIns="113343" tIns="56672" rIns="113343" bIns="56672"/>
          <a:lstStyle/>
          <a:p>
            <a:pPr defTabSz="1019175"/>
            <a:r>
              <a:rPr lang="en-US" sz="4000" b="1">
                <a:solidFill>
                  <a:srgbClr val="000000"/>
                </a:solidFill>
                <a:latin typeface="Palatino" charset="0"/>
              </a:rPr>
              <a:t>St. Paul</a:t>
            </a:r>
            <a:endParaRPr lang="en-US" sz="4000">
              <a:latin typeface="Comic Sans MS" pitchFamily="66" charset="0"/>
            </a:endParaRPr>
          </a:p>
        </p:txBody>
      </p:sp>
      <p:sp>
        <p:nvSpPr>
          <p:cNvPr id="181256" name="Text Box 8"/>
          <p:cNvSpPr txBox="1">
            <a:spLocks noChangeArrowheads="1"/>
          </p:cNvSpPr>
          <p:nvPr/>
        </p:nvSpPr>
        <p:spPr bwMode="auto">
          <a:xfrm>
            <a:off x="5335588" y="1143000"/>
            <a:ext cx="1758950" cy="387350"/>
          </a:xfrm>
          <a:prstGeom prst="rect">
            <a:avLst/>
          </a:prstGeom>
          <a:noFill/>
          <a:ln w="9525">
            <a:noFill/>
            <a:miter lim="800000"/>
            <a:headEnd/>
            <a:tailEnd/>
          </a:ln>
        </p:spPr>
        <p:txBody>
          <a:bodyPr lIns="113343" tIns="56672" rIns="113343" bIns="56672"/>
          <a:lstStyle/>
          <a:p>
            <a:pPr defTabSz="1019175"/>
            <a:r>
              <a:rPr lang="en-US" sz="1600">
                <a:solidFill>
                  <a:srgbClr val="000000"/>
                </a:solidFill>
                <a:latin typeface="Rockwell Extra Bold" pitchFamily="18" charset="0"/>
              </a:rPr>
              <a:t>King David</a:t>
            </a:r>
            <a:endParaRPr lang="en-US" sz="2000">
              <a:latin typeface="Comic Sans MS" pitchFamily="66" charset="0"/>
            </a:endParaRPr>
          </a:p>
        </p:txBody>
      </p:sp>
      <p:sp>
        <p:nvSpPr>
          <p:cNvPr id="181257" name="Text Box 9"/>
          <p:cNvSpPr txBox="1">
            <a:spLocks noChangeArrowheads="1"/>
          </p:cNvSpPr>
          <p:nvPr/>
        </p:nvSpPr>
        <p:spPr bwMode="auto">
          <a:xfrm>
            <a:off x="5364163" y="3108325"/>
            <a:ext cx="2789237" cy="625475"/>
          </a:xfrm>
          <a:prstGeom prst="rect">
            <a:avLst/>
          </a:prstGeom>
          <a:noFill/>
          <a:ln w="9525">
            <a:noFill/>
            <a:miter lim="800000"/>
            <a:headEnd/>
            <a:tailEnd/>
          </a:ln>
        </p:spPr>
        <p:txBody>
          <a:bodyPr lIns="113343" tIns="56672" rIns="113343" bIns="56672"/>
          <a:lstStyle/>
          <a:p>
            <a:pPr defTabSz="1019175"/>
            <a:r>
              <a:rPr lang="en-US" sz="3000" b="1">
                <a:solidFill>
                  <a:srgbClr val="000000"/>
                </a:solidFill>
                <a:latin typeface="Chicago" charset="0"/>
              </a:rPr>
              <a:t>discouraged</a:t>
            </a:r>
            <a:endParaRPr lang="en-US" sz="2000">
              <a:latin typeface="Comic Sans MS" pitchFamily="66" charset="0"/>
            </a:endParaRPr>
          </a:p>
        </p:txBody>
      </p:sp>
      <p:sp>
        <p:nvSpPr>
          <p:cNvPr id="181258" name="Text Box 10"/>
          <p:cNvSpPr txBox="1">
            <a:spLocks noChangeArrowheads="1"/>
          </p:cNvSpPr>
          <p:nvPr/>
        </p:nvSpPr>
        <p:spPr bwMode="auto">
          <a:xfrm>
            <a:off x="2590800" y="3122613"/>
            <a:ext cx="2343150" cy="390525"/>
          </a:xfrm>
          <a:prstGeom prst="rect">
            <a:avLst/>
          </a:prstGeom>
          <a:noFill/>
          <a:ln w="9525">
            <a:noFill/>
            <a:miter lim="800000"/>
            <a:headEnd/>
            <a:tailEnd/>
          </a:ln>
        </p:spPr>
        <p:txBody>
          <a:bodyPr lIns="113343" tIns="56672" rIns="113343" bIns="56672"/>
          <a:lstStyle/>
          <a:p>
            <a:pPr defTabSz="1019175"/>
            <a:r>
              <a:rPr lang="en-US" b="1">
                <a:solidFill>
                  <a:srgbClr val="000000"/>
                </a:solidFill>
                <a:latin typeface="Stonehenge" charset="0"/>
              </a:rPr>
              <a:t>John the Baptizer</a:t>
            </a:r>
            <a:endParaRPr lang="en-US" sz="2000">
              <a:latin typeface="Comic Sans MS" pitchFamily="66" charset="0"/>
            </a:endParaRPr>
          </a:p>
        </p:txBody>
      </p:sp>
      <p:sp>
        <p:nvSpPr>
          <p:cNvPr id="181259" name="Text Box 11"/>
          <p:cNvSpPr txBox="1">
            <a:spLocks noChangeArrowheads="1"/>
          </p:cNvSpPr>
          <p:nvPr/>
        </p:nvSpPr>
        <p:spPr bwMode="auto">
          <a:xfrm>
            <a:off x="3200400" y="1905000"/>
            <a:ext cx="2281238" cy="650875"/>
          </a:xfrm>
          <a:prstGeom prst="rect">
            <a:avLst/>
          </a:prstGeom>
          <a:noFill/>
          <a:ln w="9525">
            <a:noFill/>
            <a:miter lim="800000"/>
            <a:headEnd/>
            <a:tailEnd/>
          </a:ln>
        </p:spPr>
        <p:txBody>
          <a:bodyPr lIns="113343" tIns="56672" rIns="113343" bIns="56672"/>
          <a:lstStyle/>
          <a:p>
            <a:pPr defTabSz="1019175"/>
            <a:r>
              <a:rPr lang="en-US" sz="3500" b="1">
                <a:solidFill>
                  <a:srgbClr val="FF9801"/>
                </a:solidFill>
                <a:latin typeface="Century Schoolbook" pitchFamily="18" charset="0"/>
              </a:rPr>
              <a:t>Helpless</a:t>
            </a:r>
            <a:endParaRPr lang="en-US" sz="2000">
              <a:latin typeface="Comic Sans MS" pitchFamily="66" charset="0"/>
            </a:endParaRPr>
          </a:p>
        </p:txBody>
      </p:sp>
      <p:sp>
        <p:nvSpPr>
          <p:cNvPr id="181260" name="WordArt 12"/>
          <p:cNvSpPr>
            <a:spLocks noChangeArrowheads="1" noChangeShapeType="1" noTextEdit="1"/>
          </p:cNvSpPr>
          <p:nvPr/>
        </p:nvSpPr>
        <p:spPr bwMode="auto">
          <a:xfrm>
            <a:off x="5532438" y="4059238"/>
            <a:ext cx="2011362" cy="487362"/>
          </a:xfrm>
          <a:prstGeom prst="rect">
            <a:avLst/>
          </a:prstGeom>
        </p:spPr>
        <p:txBody>
          <a:bodyPr wrap="none" fromWordArt="1">
            <a:prstTxWarp prst="textPlain">
              <a:avLst>
                <a:gd name="adj" fmla="val 50000"/>
              </a:avLst>
            </a:prstTxWarp>
          </a:bodyPr>
          <a:lstStyle/>
          <a:p>
            <a:pPr algn="ctr"/>
            <a:r>
              <a:rPr lang="en-US" sz="3600" kern="10">
                <a:ln w="25400">
                  <a:solidFill>
                    <a:srgbClr val="000000"/>
                  </a:solidFill>
                  <a:round/>
                  <a:headEnd/>
                  <a:tailEnd/>
                </a:ln>
                <a:solidFill>
                  <a:srgbClr val="CC0099"/>
                </a:solidFill>
                <a:effectLst>
                  <a:outerShdw dist="45791" dir="2021404" algn="ctr" rotWithShape="0">
                    <a:srgbClr val="9999FF"/>
                  </a:outerShdw>
                </a:effectLst>
                <a:latin typeface="Percival"/>
              </a:rPr>
              <a:t>Abused</a:t>
            </a:r>
          </a:p>
        </p:txBody>
      </p:sp>
      <p:sp>
        <p:nvSpPr>
          <p:cNvPr id="181261" name="Text Box 13"/>
          <p:cNvSpPr txBox="1">
            <a:spLocks noChangeArrowheads="1"/>
          </p:cNvSpPr>
          <p:nvPr/>
        </p:nvSpPr>
        <p:spPr bwMode="auto">
          <a:xfrm>
            <a:off x="5105400" y="2514600"/>
            <a:ext cx="2400300" cy="806450"/>
          </a:xfrm>
          <a:prstGeom prst="rect">
            <a:avLst/>
          </a:prstGeom>
          <a:noFill/>
          <a:ln w="9525">
            <a:noFill/>
            <a:miter lim="800000"/>
            <a:headEnd/>
            <a:tailEnd/>
          </a:ln>
        </p:spPr>
        <p:txBody>
          <a:bodyPr lIns="113343" tIns="56672" rIns="113343" bIns="56672"/>
          <a:lstStyle/>
          <a:p>
            <a:pPr defTabSz="1019175"/>
            <a:r>
              <a:rPr lang="en-US" sz="4500">
                <a:solidFill>
                  <a:srgbClr val="00CC66"/>
                </a:solidFill>
                <a:latin typeface="Comic Sans MS" pitchFamily="66" charset="0"/>
              </a:rPr>
              <a:t>useless</a:t>
            </a:r>
            <a:endParaRPr lang="en-US" sz="2000">
              <a:latin typeface="Comic Sans MS" pitchFamily="66" charset="0"/>
            </a:endParaRPr>
          </a:p>
        </p:txBody>
      </p:sp>
      <p:sp>
        <p:nvSpPr>
          <p:cNvPr id="181262" name="Text Box 14"/>
          <p:cNvSpPr txBox="1">
            <a:spLocks noChangeArrowheads="1"/>
          </p:cNvSpPr>
          <p:nvPr/>
        </p:nvSpPr>
        <p:spPr bwMode="auto">
          <a:xfrm>
            <a:off x="4038600" y="4267200"/>
            <a:ext cx="1006475" cy="519113"/>
          </a:xfrm>
          <a:prstGeom prst="rect">
            <a:avLst/>
          </a:prstGeom>
          <a:noFill/>
          <a:ln w="9525">
            <a:noFill/>
            <a:miter lim="800000"/>
            <a:headEnd/>
            <a:tailEnd/>
          </a:ln>
        </p:spPr>
        <p:txBody>
          <a:bodyPr lIns="113343" tIns="56672" rIns="113343" bIns="56672"/>
          <a:lstStyle/>
          <a:p>
            <a:pPr defTabSz="1019175"/>
            <a:r>
              <a:rPr lang="en-US" sz="2200">
                <a:solidFill>
                  <a:srgbClr val="000000"/>
                </a:solidFill>
                <a:latin typeface="Flexure" charset="0"/>
              </a:rPr>
              <a:t>Mary</a:t>
            </a:r>
            <a:endParaRPr lang="en-US" sz="2000">
              <a:latin typeface="Comic Sans MS" pitchFamily="66" charset="0"/>
            </a:endParaRPr>
          </a:p>
        </p:txBody>
      </p:sp>
      <p:sp>
        <p:nvSpPr>
          <p:cNvPr id="181263" name="WordArt 15"/>
          <p:cNvSpPr>
            <a:spLocks noChangeArrowheads="1" noChangeShapeType="1" noTextEdit="1"/>
          </p:cNvSpPr>
          <p:nvPr/>
        </p:nvSpPr>
        <p:spPr bwMode="auto">
          <a:xfrm>
            <a:off x="5867400" y="4664075"/>
            <a:ext cx="1390650" cy="33178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Broadview"/>
              </a:rPr>
              <a:t>USED</a:t>
            </a:r>
          </a:p>
        </p:txBody>
      </p:sp>
      <p:sp>
        <p:nvSpPr>
          <p:cNvPr id="181264" name="Text Box 16"/>
          <p:cNvSpPr txBox="1">
            <a:spLocks noChangeArrowheads="1"/>
          </p:cNvSpPr>
          <p:nvPr/>
        </p:nvSpPr>
        <p:spPr bwMode="auto">
          <a:xfrm>
            <a:off x="2895600" y="4649788"/>
            <a:ext cx="2120900" cy="649287"/>
          </a:xfrm>
          <a:prstGeom prst="rect">
            <a:avLst/>
          </a:prstGeom>
          <a:noFill/>
          <a:ln w="9525">
            <a:noFill/>
            <a:miter lim="800000"/>
            <a:headEnd/>
            <a:tailEnd/>
          </a:ln>
        </p:spPr>
        <p:txBody>
          <a:bodyPr lIns="113343" tIns="56672" rIns="113343" bIns="56672"/>
          <a:lstStyle/>
          <a:p>
            <a:pPr defTabSz="1019175"/>
            <a:r>
              <a:rPr lang="en-US" sz="3500">
                <a:solidFill>
                  <a:srgbClr val="009999"/>
                </a:solidFill>
                <a:latin typeface="Wide Latin" pitchFamily="18" charset="0"/>
              </a:rPr>
              <a:t>Lost</a:t>
            </a:r>
            <a:endParaRPr lang="en-US" sz="2000">
              <a:latin typeface="Comic Sans MS" pitchFamily="66" charset="0"/>
            </a:endParaRPr>
          </a:p>
        </p:txBody>
      </p:sp>
      <p:sp>
        <p:nvSpPr>
          <p:cNvPr id="181265" name="Text Box 17"/>
          <p:cNvSpPr txBox="1">
            <a:spLocks noChangeArrowheads="1"/>
          </p:cNvSpPr>
          <p:nvPr/>
        </p:nvSpPr>
        <p:spPr bwMode="auto">
          <a:xfrm>
            <a:off x="1447800" y="6324600"/>
            <a:ext cx="4465638" cy="738188"/>
          </a:xfrm>
          <a:prstGeom prst="rect">
            <a:avLst/>
          </a:prstGeom>
          <a:noFill/>
          <a:ln w="9525">
            <a:noFill/>
            <a:miter lim="800000"/>
            <a:headEnd/>
            <a:tailEnd/>
          </a:ln>
        </p:spPr>
        <p:txBody>
          <a:bodyPr lIns="113343" tIns="56672" rIns="113343" bIns="56672"/>
          <a:lstStyle/>
          <a:p>
            <a:pPr defTabSz="1019175"/>
            <a:r>
              <a:rPr lang="en-US" sz="3100" b="1">
                <a:solidFill>
                  <a:srgbClr val="000000"/>
                </a:solidFill>
                <a:latin typeface="Helvetica-Narrow" charset="0"/>
              </a:rPr>
              <a:t>The People of the Way</a:t>
            </a:r>
            <a:endParaRPr lang="en-US" sz="2000">
              <a:latin typeface="Comic Sans MS" pitchFamily="66" charset="0"/>
            </a:endParaRPr>
          </a:p>
        </p:txBody>
      </p:sp>
      <p:sp>
        <p:nvSpPr>
          <p:cNvPr id="181266" name="Text Box 18"/>
          <p:cNvSpPr txBox="1">
            <a:spLocks noChangeArrowheads="1"/>
          </p:cNvSpPr>
          <p:nvPr/>
        </p:nvSpPr>
        <p:spPr bwMode="auto">
          <a:xfrm>
            <a:off x="1828800" y="3581400"/>
            <a:ext cx="3070225" cy="808038"/>
          </a:xfrm>
          <a:prstGeom prst="rect">
            <a:avLst/>
          </a:prstGeom>
          <a:noFill/>
          <a:ln w="9525">
            <a:noFill/>
            <a:miter lim="800000"/>
            <a:headEnd/>
            <a:tailEnd/>
          </a:ln>
        </p:spPr>
        <p:txBody>
          <a:bodyPr lIns="113343" tIns="56672" rIns="113343" bIns="56672"/>
          <a:lstStyle/>
          <a:p>
            <a:pPr defTabSz="1019175"/>
            <a:r>
              <a:rPr lang="en-US" sz="5500" b="1">
                <a:solidFill>
                  <a:srgbClr val="000000"/>
                </a:solidFill>
                <a:latin typeface="Baskerville Old Face" pitchFamily="18" charset="0"/>
              </a:rPr>
              <a:t>Jeremiah</a:t>
            </a:r>
            <a:endParaRPr lang="en-US" sz="2000">
              <a:latin typeface="Comic Sans MS" pitchFamily="66" charset="0"/>
            </a:endParaRPr>
          </a:p>
        </p:txBody>
      </p:sp>
      <p:sp>
        <p:nvSpPr>
          <p:cNvPr id="181267" name="WordArt 19"/>
          <p:cNvSpPr>
            <a:spLocks noChangeArrowheads="1" noChangeShapeType="1" noTextEdit="1"/>
          </p:cNvSpPr>
          <p:nvPr/>
        </p:nvSpPr>
        <p:spPr bwMode="auto">
          <a:xfrm>
            <a:off x="5029200" y="5486400"/>
            <a:ext cx="2089150" cy="1033463"/>
          </a:xfrm>
          <a:prstGeom prst="rect">
            <a:avLst/>
          </a:prstGeom>
        </p:spPr>
        <p:txBody>
          <a:bodyPr wrap="none" fromWordArt="1">
            <a:prstTxWarp prst="textSlantDown">
              <a:avLst>
                <a:gd name="adj" fmla="val 48597"/>
              </a:avLst>
            </a:prstTxWarp>
          </a:bodyPr>
          <a:lstStyle/>
          <a:p>
            <a:pPr algn="ctr"/>
            <a:r>
              <a:rPr lang="en-US" sz="3600" kern="10">
                <a:ln w="9525">
                  <a:solidFill>
                    <a:srgbClr val="808000"/>
                  </a:solidFill>
                  <a:round/>
                  <a:headEnd/>
                  <a:tailEnd/>
                </a:ln>
                <a:solidFill>
                  <a:srgbClr val="CCFFFF">
                    <a:alpha val="50000"/>
                  </a:srgbClr>
                </a:solidFill>
                <a:latin typeface="Beach Extended"/>
              </a:rPr>
              <a:t>Rejected</a:t>
            </a:r>
          </a:p>
        </p:txBody>
      </p:sp>
      <p:sp>
        <p:nvSpPr>
          <p:cNvPr id="181268" name="Text Box 20"/>
          <p:cNvSpPr txBox="1">
            <a:spLocks noChangeArrowheads="1"/>
          </p:cNvSpPr>
          <p:nvPr/>
        </p:nvSpPr>
        <p:spPr bwMode="auto">
          <a:xfrm rot="793141">
            <a:off x="2179638" y="5786438"/>
            <a:ext cx="3268662" cy="650875"/>
          </a:xfrm>
          <a:prstGeom prst="rect">
            <a:avLst/>
          </a:prstGeom>
          <a:noFill/>
          <a:ln w="9525">
            <a:noFill/>
            <a:miter lim="800000"/>
            <a:headEnd/>
            <a:tailEnd/>
          </a:ln>
        </p:spPr>
        <p:txBody>
          <a:bodyPr lIns="113343" tIns="56672" rIns="113343" bIns="56672"/>
          <a:lstStyle/>
          <a:p>
            <a:pPr defTabSz="1019175"/>
            <a:r>
              <a:rPr lang="en-US" sz="3500">
                <a:solidFill>
                  <a:srgbClr val="0066CC"/>
                </a:solidFill>
                <a:latin typeface="Arial Black" pitchFamily="34" charset="0"/>
              </a:rPr>
              <a:t>Depressed</a:t>
            </a:r>
            <a:endParaRPr lang="en-US" sz="2000">
              <a:latin typeface="Comic Sans MS" pitchFamily="66" charset="0"/>
            </a:endParaRPr>
          </a:p>
        </p:txBody>
      </p:sp>
      <p:sp>
        <p:nvSpPr>
          <p:cNvPr id="181269" name="Text Box 21"/>
          <p:cNvSpPr txBox="1">
            <a:spLocks noChangeArrowheads="1"/>
          </p:cNvSpPr>
          <p:nvPr/>
        </p:nvSpPr>
        <p:spPr bwMode="auto">
          <a:xfrm>
            <a:off x="3352800" y="4953000"/>
            <a:ext cx="1660525" cy="914400"/>
          </a:xfrm>
          <a:prstGeom prst="rect">
            <a:avLst/>
          </a:prstGeom>
          <a:noFill/>
          <a:ln w="9525">
            <a:noFill/>
            <a:miter lim="800000"/>
            <a:headEnd/>
            <a:tailEnd/>
          </a:ln>
        </p:spPr>
        <p:txBody>
          <a:bodyPr lIns="113343" tIns="56672" rIns="113343" bIns="56672"/>
          <a:lstStyle/>
          <a:p>
            <a:pPr defTabSz="1019175"/>
            <a:r>
              <a:rPr lang="en-US" sz="6700">
                <a:solidFill>
                  <a:srgbClr val="000000"/>
                </a:solidFill>
                <a:latin typeface="Gloucester MT Extra Condensed" pitchFamily="18" charset="0"/>
              </a:rPr>
              <a:t>Job</a:t>
            </a:r>
            <a:endParaRPr lang="en-US" sz="2000">
              <a:latin typeface="Comic Sans MS" pitchFamily="66" charset="0"/>
            </a:endParaRPr>
          </a:p>
        </p:txBody>
      </p:sp>
      <p:sp>
        <p:nvSpPr>
          <p:cNvPr id="181270" name="WordArt 22"/>
          <p:cNvSpPr>
            <a:spLocks noChangeArrowheads="1" noChangeShapeType="1" noTextEdit="1"/>
          </p:cNvSpPr>
          <p:nvPr/>
        </p:nvSpPr>
        <p:spPr bwMode="auto">
          <a:xfrm>
            <a:off x="5867400" y="5029200"/>
            <a:ext cx="1905000" cy="904875"/>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0">
                  <a:gsLst>
                    <a:gs pos="0">
                      <a:srgbClr val="FFE701"/>
                    </a:gs>
                    <a:gs pos="100000">
                      <a:srgbClr val="FE3E02"/>
                    </a:gs>
                  </a:gsLst>
                  <a:lin ang="5400000" scaled="1"/>
                </a:gradFill>
                <a:latin typeface="Lucida Calligraphy"/>
              </a:rPr>
              <a:t>Miriam</a:t>
            </a:r>
          </a:p>
        </p:txBody>
      </p:sp>
    </p:spTree>
  </p:cSld>
  <p:clrMapOvr>
    <a:masterClrMapping/>
  </p:clrMapOvr>
  <p:transition advTm="15000">
    <p:random/>
  </p:transition>
  <p:timing>
    <p:tnLst>
      <p:par>
        <p:cTn id="1" dur="indefinite" restart="never" nodeType="tmRoot"/>
      </p:par>
    </p:tn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Curtain Call</Template>
  <TotalTime>761</TotalTime>
  <Words>1870</Words>
  <Application>Microsoft Office PowerPoint</Application>
  <PresentationFormat>Custom</PresentationFormat>
  <Paragraphs>333</Paragraphs>
  <Slides>55</Slides>
  <Notes>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55</vt:i4>
      </vt:variant>
    </vt:vector>
  </HeadingPairs>
  <TitlesOfParts>
    <vt:vector size="58" baseType="lpstr">
      <vt:lpstr>Blends</vt:lpstr>
      <vt:lpstr>Default Design</vt:lpstr>
      <vt:lpstr>Document</vt:lpstr>
      <vt:lpstr>I Have Nothing More to Give</vt:lpstr>
      <vt:lpstr>I Have Nothing More to Give</vt:lpstr>
      <vt:lpstr>The Good Shepherd Ministry Psalm 23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Have Nothing More to Give</vt:lpstr>
      <vt:lpstr>I Have Nothing More to Give</vt:lpstr>
      <vt:lpstr>I Have Nothing More to Give continued</vt:lpstr>
      <vt:lpstr>I Have Nothing More to Give continued</vt:lpstr>
      <vt:lpstr>I Have Nothing More to Give continued</vt:lpstr>
      <vt:lpstr>I Have Nothing More to Give continued</vt:lpstr>
      <vt:lpstr>I Have Nothing More to Give continued</vt:lpstr>
      <vt:lpstr>I Have Nothing More to Give continued</vt:lpstr>
      <vt:lpstr>I Have Nothing More to Give continued</vt:lpstr>
      <vt:lpstr>I Have Nothing More to Give continued</vt:lpstr>
      <vt:lpstr>I Have Nothing More to Give continued</vt:lpstr>
      <vt:lpstr>I Have Nothing More to Give continued</vt:lpstr>
      <vt:lpstr>I Have Nothing More to Give continued</vt:lpstr>
      <vt:lpstr>PowerPoint Presentation</vt:lpstr>
      <vt:lpstr>PowerPoint Presentation</vt:lpstr>
      <vt:lpstr>PowerPoint Presentation</vt:lpstr>
      <vt:lpstr>PowerPoint Presentation</vt:lpstr>
      <vt:lpstr>Feelings, Facts, Faith</vt:lpstr>
      <vt:lpstr>Feelings, Facts, Faith</vt:lpstr>
      <vt:lpstr>Feelings, Facts, Faith</vt:lpstr>
      <vt:lpstr>Feelings, Facts, Faith</vt:lpstr>
      <vt:lpstr>Feelings, Facts, Faith</vt:lpstr>
      <vt:lpstr>Feelings, Facts, Faith</vt:lpstr>
      <vt:lpstr>Feelings, Facts, Faith</vt:lpstr>
      <vt:lpstr>Feelings, Facts, Faith</vt:lpstr>
      <vt:lpstr>Feelings, Facts, Faith</vt:lpstr>
      <vt:lpstr>Feelings, Facts, Faith</vt:lpstr>
      <vt:lpstr>Day One</vt:lpstr>
      <vt:lpstr>Day Two</vt:lpstr>
      <vt:lpstr>Day Two continued (optional)</vt:lpstr>
      <vt:lpstr>Clarification of the Process</vt:lpstr>
      <vt:lpstr>Clarification of the Process continued</vt:lpstr>
      <vt:lpstr>Clarification of the Process continued</vt:lpstr>
      <vt:lpstr>Clarification of the Process continued</vt:lpstr>
      <vt:lpstr>Clarification of the Process continued</vt:lpstr>
      <vt:lpstr>Clarification of the Process continued</vt:lpstr>
      <vt:lpstr>Clarification of the Process continued</vt:lpstr>
      <vt:lpstr>Clarification of the Process continued</vt:lpstr>
      <vt:lpstr>I Have Nothing More to Give</vt:lpstr>
      <vt:lpstr>I Have Nothing More to Give</vt:lpstr>
      <vt:lpstr>PowerPoint Presentation</vt:lpstr>
      <vt:lpstr>PowerPoint Presentation</vt:lpstr>
      <vt:lpstr>PowerPoint Presentation</vt:lpstr>
    </vt:vector>
  </TitlesOfParts>
  <Company>God the Father, the Son, and the Holy Spirit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Binding the Wounded</dc:title>
  <dc:creator>Dr. C. S. Cole</dc:creator>
  <cp:lastModifiedBy>Dr. Cole</cp:lastModifiedBy>
  <cp:revision>59</cp:revision>
  <dcterms:created xsi:type="dcterms:W3CDTF">2007-04-13T15:10:50Z</dcterms:created>
  <dcterms:modified xsi:type="dcterms:W3CDTF">2021-03-11T13:22:26Z</dcterms:modified>
</cp:coreProperties>
</file>